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306" r:id="rId5"/>
    <p:sldId id="268" r:id="rId6"/>
    <p:sldId id="314" r:id="rId7"/>
    <p:sldId id="272" r:id="rId8"/>
    <p:sldId id="267" r:id="rId9"/>
    <p:sldId id="281" r:id="rId10"/>
    <p:sldId id="282" r:id="rId11"/>
    <p:sldId id="283" r:id="rId12"/>
    <p:sldId id="279" r:id="rId13"/>
    <p:sldId id="274" r:id="rId14"/>
    <p:sldId id="269" r:id="rId15"/>
    <p:sldId id="308" r:id="rId16"/>
    <p:sldId id="270" r:id="rId17"/>
    <p:sldId id="315" r:id="rId18"/>
    <p:sldId id="275" r:id="rId19"/>
    <p:sldId id="273" r:id="rId20"/>
    <p:sldId id="285" r:id="rId21"/>
    <p:sldId id="312" r:id="rId22"/>
    <p:sldId id="276" r:id="rId23"/>
    <p:sldId id="311" r:id="rId24"/>
    <p:sldId id="310" r:id="rId25"/>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F17F0-9723-4FBF-8916-1D1235FD2271}" v="1" dt="2024-09-05T14:54:11.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246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J. Maycumber" userId="cb92025b-168d-46d3-99b7-ccb2ec7a05d6" providerId="ADAL" clId="{4DFF17F0-9723-4FBF-8916-1D1235FD2271}"/>
    <pc:docChg chg="custSel modSld">
      <pc:chgData name="Melissa J. Maycumber" userId="cb92025b-168d-46d3-99b7-ccb2ec7a05d6" providerId="ADAL" clId="{4DFF17F0-9723-4FBF-8916-1D1235FD2271}" dt="2024-09-05T14:59:56.362" v="61" actId="1076"/>
      <pc:docMkLst>
        <pc:docMk/>
      </pc:docMkLst>
      <pc:sldChg chg="modSp mod">
        <pc:chgData name="Melissa J. Maycumber" userId="cb92025b-168d-46d3-99b7-ccb2ec7a05d6" providerId="ADAL" clId="{4DFF17F0-9723-4FBF-8916-1D1235FD2271}" dt="2024-09-05T14:55:44.100" v="29" actId="1076"/>
        <pc:sldMkLst>
          <pc:docMk/>
          <pc:sldMk cId="0" sldId="273"/>
        </pc:sldMkLst>
        <pc:spChg chg="mod">
          <ac:chgData name="Melissa J. Maycumber" userId="cb92025b-168d-46d3-99b7-ccb2ec7a05d6" providerId="ADAL" clId="{4DFF17F0-9723-4FBF-8916-1D1235FD2271}" dt="2024-09-05T14:55:38.938" v="28" actId="1076"/>
          <ac:spMkLst>
            <pc:docMk/>
            <pc:sldMk cId="0" sldId="273"/>
            <ac:spMk id="3" creationId="{00000000-0000-0000-0000-000000000000}"/>
          </ac:spMkLst>
        </pc:spChg>
        <pc:picChg chg="mod">
          <ac:chgData name="Melissa J. Maycumber" userId="cb92025b-168d-46d3-99b7-ccb2ec7a05d6" providerId="ADAL" clId="{4DFF17F0-9723-4FBF-8916-1D1235FD2271}" dt="2024-09-05T14:55:44.100" v="29" actId="1076"/>
          <ac:picMkLst>
            <pc:docMk/>
            <pc:sldMk cId="0" sldId="273"/>
            <ac:picMk id="9218" creationId="{00000000-0000-0000-0000-000000000000}"/>
          </ac:picMkLst>
        </pc:picChg>
        <pc:picChg chg="mod">
          <ac:chgData name="Melissa J. Maycumber" userId="cb92025b-168d-46d3-99b7-ccb2ec7a05d6" providerId="ADAL" clId="{4DFF17F0-9723-4FBF-8916-1D1235FD2271}" dt="2024-09-05T14:55:36.450" v="27" actId="1076"/>
          <ac:picMkLst>
            <pc:docMk/>
            <pc:sldMk cId="0" sldId="273"/>
            <ac:picMk id="9220" creationId="{00000000-0000-0000-0000-000000000000}"/>
          </ac:picMkLst>
        </pc:picChg>
      </pc:sldChg>
      <pc:sldChg chg="modSp mod">
        <pc:chgData name="Melissa J. Maycumber" userId="cb92025b-168d-46d3-99b7-ccb2ec7a05d6" providerId="ADAL" clId="{4DFF17F0-9723-4FBF-8916-1D1235FD2271}" dt="2024-09-05T14:55:04.779" v="25" actId="20577"/>
        <pc:sldMkLst>
          <pc:docMk/>
          <pc:sldMk cId="0" sldId="274"/>
        </pc:sldMkLst>
        <pc:spChg chg="mod">
          <ac:chgData name="Melissa J. Maycumber" userId="cb92025b-168d-46d3-99b7-ccb2ec7a05d6" providerId="ADAL" clId="{4DFF17F0-9723-4FBF-8916-1D1235FD2271}" dt="2024-09-05T14:55:04.779" v="25" actId="20577"/>
          <ac:spMkLst>
            <pc:docMk/>
            <pc:sldMk cId="0" sldId="274"/>
            <ac:spMk id="3" creationId="{00000000-0000-0000-0000-000000000000}"/>
          </ac:spMkLst>
        </pc:spChg>
      </pc:sldChg>
      <pc:sldChg chg="modSp mod">
        <pc:chgData name="Melissa J. Maycumber" userId="cb92025b-168d-46d3-99b7-ccb2ec7a05d6" providerId="ADAL" clId="{4DFF17F0-9723-4FBF-8916-1D1235FD2271}" dt="2024-09-05T14:54:29.889" v="14" actId="1076"/>
        <pc:sldMkLst>
          <pc:docMk/>
          <pc:sldMk cId="0" sldId="281"/>
        </pc:sldMkLst>
        <pc:spChg chg="mod">
          <ac:chgData name="Melissa J. Maycumber" userId="cb92025b-168d-46d3-99b7-ccb2ec7a05d6" providerId="ADAL" clId="{4DFF17F0-9723-4FBF-8916-1D1235FD2271}" dt="2024-09-05T14:54:29.889" v="14" actId="1076"/>
          <ac:spMkLst>
            <pc:docMk/>
            <pc:sldMk cId="0" sldId="281"/>
            <ac:spMk id="3" creationId="{00000000-0000-0000-0000-000000000000}"/>
          </ac:spMkLst>
        </pc:spChg>
        <pc:picChg chg="mod">
          <ac:chgData name="Melissa J. Maycumber" userId="cb92025b-168d-46d3-99b7-ccb2ec7a05d6" providerId="ADAL" clId="{4DFF17F0-9723-4FBF-8916-1D1235FD2271}" dt="2024-09-05T14:54:26.665" v="13" actId="14100"/>
          <ac:picMkLst>
            <pc:docMk/>
            <pc:sldMk cId="0" sldId="281"/>
            <ac:picMk id="7170" creationId="{00000000-0000-0000-0000-000000000000}"/>
          </ac:picMkLst>
        </pc:picChg>
      </pc:sldChg>
      <pc:sldChg chg="modSp mod">
        <pc:chgData name="Melissa J. Maycumber" userId="cb92025b-168d-46d3-99b7-ccb2ec7a05d6" providerId="ADAL" clId="{4DFF17F0-9723-4FBF-8916-1D1235FD2271}" dt="2024-09-05T14:55:51.943" v="30" actId="1076"/>
        <pc:sldMkLst>
          <pc:docMk/>
          <pc:sldMk cId="0" sldId="285"/>
        </pc:sldMkLst>
        <pc:picChg chg="mod">
          <ac:chgData name="Melissa J. Maycumber" userId="cb92025b-168d-46d3-99b7-ccb2ec7a05d6" providerId="ADAL" clId="{4DFF17F0-9723-4FBF-8916-1D1235FD2271}" dt="2024-09-05T14:55:51.943" v="30" actId="1076"/>
          <ac:picMkLst>
            <pc:docMk/>
            <pc:sldMk cId="0" sldId="285"/>
            <ac:picMk id="13315" creationId="{00000000-0000-0000-0000-000000000000}"/>
          </ac:picMkLst>
        </pc:picChg>
      </pc:sldChg>
      <pc:sldChg chg="delSp modSp mod">
        <pc:chgData name="Melissa J. Maycumber" userId="cb92025b-168d-46d3-99b7-ccb2ec7a05d6" providerId="ADAL" clId="{4DFF17F0-9723-4FBF-8916-1D1235FD2271}" dt="2024-09-05T14:59:56.362" v="61" actId="1076"/>
        <pc:sldMkLst>
          <pc:docMk/>
          <pc:sldMk cId="2921002313" sldId="306"/>
        </pc:sldMkLst>
        <pc:spChg chg="del">
          <ac:chgData name="Melissa J. Maycumber" userId="cb92025b-168d-46d3-99b7-ccb2ec7a05d6" providerId="ADAL" clId="{4DFF17F0-9723-4FBF-8916-1D1235FD2271}" dt="2024-09-05T14:54:01.131" v="12" actId="478"/>
          <ac:spMkLst>
            <pc:docMk/>
            <pc:sldMk cId="2921002313" sldId="306"/>
            <ac:spMk id="2" creationId="{00000000-0000-0000-0000-000000000000}"/>
          </ac:spMkLst>
        </pc:spChg>
        <pc:spChg chg="mod">
          <ac:chgData name="Melissa J. Maycumber" userId="cb92025b-168d-46d3-99b7-ccb2ec7a05d6" providerId="ADAL" clId="{4DFF17F0-9723-4FBF-8916-1D1235FD2271}" dt="2024-09-05T14:59:56.362" v="61" actId="1076"/>
          <ac:spMkLst>
            <pc:docMk/>
            <pc:sldMk cId="2921002313" sldId="306"/>
            <ac:spMk id="7" creationId="{00000000-0000-0000-0000-000000000000}"/>
          </ac:spMkLst>
        </pc:spChg>
      </pc:sldChg>
      <pc:sldChg chg="delSp mod">
        <pc:chgData name="Melissa J. Maycumber" userId="cb92025b-168d-46d3-99b7-ccb2ec7a05d6" providerId="ADAL" clId="{4DFF17F0-9723-4FBF-8916-1D1235FD2271}" dt="2024-09-05T14:55:25.278" v="26" actId="478"/>
        <pc:sldMkLst>
          <pc:docMk/>
          <pc:sldMk cId="3710647299" sldId="315"/>
        </pc:sldMkLst>
        <pc:spChg chg="del">
          <ac:chgData name="Melissa J. Maycumber" userId="cb92025b-168d-46d3-99b7-ccb2ec7a05d6" providerId="ADAL" clId="{4DFF17F0-9723-4FBF-8916-1D1235FD2271}" dt="2024-09-05T14:55:25.278" v="26" actId="478"/>
          <ac:spMkLst>
            <pc:docMk/>
            <pc:sldMk cId="3710647299" sldId="315"/>
            <ac:spMk id="2" creationId="{3F58B341-C616-43C4-F14F-E6AC4D0D9D1F}"/>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5B24999-7CE4-41F9-ACA1-E430FB7739F9}"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2FB0E684-EF14-4C0B-ACC8-74D00572A15A}">
      <dgm:prSet/>
      <dgm:spPr/>
      <dgm:t>
        <a:bodyPr/>
        <a:lstStyle/>
        <a:p>
          <a:r>
            <a:rPr lang="en-US" dirty="0"/>
            <a:t>Mrs. Auxford</a:t>
          </a:r>
        </a:p>
      </dgm:t>
    </dgm:pt>
    <dgm:pt modelId="{4ECAA8D1-A8A1-4042-94E7-A72E2557D8F8}" type="parTrans" cxnId="{2F7C8FF5-A5D3-4AF8-A74B-86A44F778129}">
      <dgm:prSet/>
      <dgm:spPr/>
      <dgm:t>
        <a:bodyPr/>
        <a:lstStyle/>
        <a:p>
          <a:endParaRPr lang="en-US"/>
        </a:p>
      </dgm:t>
    </dgm:pt>
    <dgm:pt modelId="{6714DBCC-64D6-486A-96C0-E79541ABBB78}" type="sibTrans" cxnId="{2F7C8FF5-A5D3-4AF8-A74B-86A44F778129}">
      <dgm:prSet/>
      <dgm:spPr/>
      <dgm:t>
        <a:bodyPr/>
        <a:lstStyle/>
        <a:p>
          <a:endParaRPr lang="en-US"/>
        </a:p>
      </dgm:t>
    </dgm:pt>
    <dgm:pt modelId="{9076A6C9-EB8C-4893-9E32-70AD6FB74877}">
      <dgm:prSet/>
      <dgm:spPr/>
      <dgm:t>
        <a:bodyPr/>
        <a:lstStyle/>
        <a:p>
          <a:r>
            <a:rPr lang="en-US" dirty="0"/>
            <a:t>Mrs. Owens</a:t>
          </a:r>
        </a:p>
      </dgm:t>
    </dgm:pt>
    <dgm:pt modelId="{DC4AD8AA-0334-4FB0-BB3D-29B46EE7E411}" type="parTrans" cxnId="{90DE760E-2916-4DD3-A74F-FD0DDE90E7A4}">
      <dgm:prSet/>
      <dgm:spPr/>
      <dgm:t>
        <a:bodyPr/>
        <a:lstStyle/>
        <a:p>
          <a:endParaRPr lang="en-US"/>
        </a:p>
      </dgm:t>
    </dgm:pt>
    <dgm:pt modelId="{4589AA40-747B-4FF9-880D-D220B365D8D2}" type="sibTrans" cxnId="{90DE760E-2916-4DD3-A74F-FD0DDE90E7A4}">
      <dgm:prSet/>
      <dgm:spPr/>
      <dgm:t>
        <a:bodyPr/>
        <a:lstStyle/>
        <a:p>
          <a:endParaRPr lang="en-US"/>
        </a:p>
      </dgm:t>
    </dgm:pt>
    <dgm:pt modelId="{A2251506-58A3-424E-8DDE-77514B515B86}">
      <dgm:prSet/>
      <dgm:spPr/>
      <dgm:t>
        <a:bodyPr/>
        <a:lstStyle/>
        <a:p>
          <a:r>
            <a:rPr lang="en-US" dirty="0"/>
            <a:t>Mrs. Rollins</a:t>
          </a:r>
        </a:p>
      </dgm:t>
    </dgm:pt>
    <dgm:pt modelId="{88BBB35C-8005-474A-94BB-5CF0FCF17809}" type="parTrans" cxnId="{3EBB8DA4-DEBF-4BB0-BC33-8A9D20C98088}">
      <dgm:prSet/>
      <dgm:spPr/>
      <dgm:t>
        <a:bodyPr/>
        <a:lstStyle/>
        <a:p>
          <a:endParaRPr lang="en-US"/>
        </a:p>
      </dgm:t>
    </dgm:pt>
    <dgm:pt modelId="{202631FD-6ED1-442C-96CF-5FF1592DAD6C}" type="sibTrans" cxnId="{3EBB8DA4-DEBF-4BB0-BC33-8A9D20C98088}">
      <dgm:prSet/>
      <dgm:spPr/>
      <dgm:t>
        <a:bodyPr/>
        <a:lstStyle/>
        <a:p>
          <a:endParaRPr lang="en-US"/>
        </a:p>
      </dgm:t>
    </dgm:pt>
    <dgm:pt modelId="{190887C0-2563-4B39-9873-B04EDBE6FA68}">
      <dgm:prSet/>
      <dgm:spPr/>
      <dgm:t>
        <a:bodyPr/>
        <a:lstStyle/>
        <a:p>
          <a:r>
            <a:rPr lang="en-US" dirty="0"/>
            <a:t>Ms. Vaughan</a:t>
          </a:r>
        </a:p>
      </dgm:t>
    </dgm:pt>
    <dgm:pt modelId="{74682873-B005-45A7-912F-C590ED873EEB}" type="parTrans" cxnId="{5E6BFC67-BA0E-4769-B410-5B9F77350EBC}">
      <dgm:prSet/>
      <dgm:spPr/>
      <dgm:t>
        <a:bodyPr/>
        <a:lstStyle/>
        <a:p>
          <a:endParaRPr lang="en-US"/>
        </a:p>
      </dgm:t>
    </dgm:pt>
    <dgm:pt modelId="{65521BDD-BA4F-4B36-BB52-6D473D02AF38}" type="sibTrans" cxnId="{5E6BFC67-BA0E-4769-B410-5B9F77350EBC}">
      <dgm:prSet/>
      <dgm:spPr/>
      <dgm:t>
        <a:bodyPr/>
        <a:lstStyle/>
        <a:p>
          <a:endParaRPr lang="en-US"/>
        </a:p>
      </dgm:t>
    </dgm:pt>
    <dgm:pt modelId="{530718E3-F6C8-4748-AE75-5A83F4C13319}" type="pres">
      <dgm:prSet presAssocID="{85B24999-7CE4-41F9-ACA1-E430FB7739F9}" presName="linear" presStyleCnt="0">
        <dgm:presLayoutVars>
          <dgm:dir/>
          <dgm:animLvl val="lvl"/>
          <dgm:resizeHandles val="exact"/>
        </dgm:presLayoutVars>
      </dgm:prSet>
      <dgm:spPr/>
    </dgm:pt>
    <dgm:pt modelId="{79AE7070-62CE-4D64-AE3D-AEEC8FDF3C69}" type="pres">
      <dgm:prSet presAssocID="{2FB0E684-EF14-4C0B-ACC8-74D00572A15A}" presName="parentLin" presStyleCnt="0"/>
      <dgm:spPr/>
    </dgm:pt>
    <dgm:pt modelId="{215C0CCB-3398-43FF-96BF-E0C4CFCC13E9}" type="pres">
      <dgm:prSet presAssocID="{2FB0E684-EF14-4C0B-ACC8-74D00572A15A}" presName="parentLeftMargin" presStyleLbl="node1" presStyleIdx="0" presStyleCnt="4"/>
      <dgm:spPr/>
    </dgm:pt>
    <dgm:pt modelId="{B02A7E7A-9428-486D-BEC9-EA7FD5ECC2DA}" type="pres">
      <dgm:prSet presAssocID="{2FB0E684-EF14-4C0B-ACC8-74D00572A15A}" presName="parentText" presStyleLbl="node1" presStyleIdx="0" presStyleCnt="4">
        <dgm:presLayoutVars>
          <dgm:chMax val="0"/>
          <dgm:bulletEnabled val="1"/>
        </dgm:presLayoutVars>
      </dgm:prSet>
      <dgm:spPr/>
    </dgm:pt>
    <dgm:pt modelId="{75223ED9-51A6-4D0F-9B45-38A1959B5066}" type="pres">
      <dgm:prSet presAssocID="{2FB0E684-EF14-4C0B-ACC8-74D00572A15A}" presName="negativeSpace" presStyleCnt="0"/>
      <dgm:spPr/>
    </dgm:pt>
    <dgm:pt modelId="{BC91B875-4FF9-4EB7-8024-03783555A95E}" type="pres">
      <dgm:prSet presAssocID="{2FB0E684-EF14-4C0B-ACC8-74D00572A15A}" presName="childText" presStyleLbl="conFgAcc1" presStyleIdx="0" presStyleCnt="4">
        <dgm:presLayoutVars>
          <dgm:bulletEnabled val="1"/>
        </dgm:presLayoutVars>
      </dgm:prSet>
      <dgm:spPr/>
    </dgm:pt>
    <dgm:pt modelId="{A79C187F-F52E-4505-957A-35F493AC8864}" type="pres">
      <dgm:prSet presAssocID="{6714DBCC-64D6-486A-96C0-E79541ABBB78}" presName="spaceBetweenRectangles" presStyleCnt="0"/>
      <dgm:spPr/>
    </dgm:pt>
    <dgm:pt modelId="{72BB1598-8FD3-4DBC-86D8-C56581B13046}" type="pres">
      <dgm:prSet presAssocID="{9076A6C9-EB8C-4893-9E32-70AD6FB74877}" presName="parentLin" presStyleCnt="0"/>
      <dgm:spPr/>
    </dgm:pt>
    <dgm:pt modelId="{F04867EA-3459-4376-8ECD-BF18D1E4C049}" type="pres">
      <dgm:prSet presAssocID="{9076A6C9-EB8C-4893-9E32-70AD6FB74877}" presName="parentLeftMargin" presStyleLbl="node1" presStyleIdx="0" presStyleCnt="4"/>
      <dgm:spPr/>
    </dgm:pt>
    <dgm:pt modelId="{42D3235D-B6C1-48DC-B24F-8129B9710C5A}" type="pres">
      <dgm:prSet presAssocID="{9076A6C9-EB8C-4893-9E32-70AD6FB74877}" presName="parentText" presStyleLbl="node1" presStyleIdx="1" presStyleCnt="4">
        <dgm:presLayoutVars>
          <dgm:chMax val="0"/>
          <dgm:bulletEnabled val="1"/>
        </dgm:presLayoutVars>
      </dgm:prSet>
      <dgm:spPr/>
    </dgm:pt>
    <dgm:pt modelId="{D71D0B67-62F8-404E-B978-BCE4F087AC3A}" type="pres">
      <dgm:prSet presAssocID="{9076A6C9-EB8C-4893-9E32-70AD6FB74877}" presName="negativeSpace" presStyleCnt="0"/>
      <dgm:spPr/>
    </dgm:pt>
    <dgm:pt modelId="{7F729466-5082-4FF3-ADF9-A80306C42B1F}" type="pres">
      <dgm:prSet presAssocID="{9076A6C9-EB8C-4893-9E32-70AD6FB74877}" presName="childText" presStyleLbl="conFgAcc1" presStyleIdx="1" presStyleCnt="4">
        <dgm:presLayoutVars>
          <dgm:bulletEnabled val="1"/>
        </dgm:presLayoutVars>
      </dgm:prSet>
      <dgm:spPr/>
    </dgm:pt>
    <dgm:pt modelId="{61B48CCD-548F-42CE-B62C-88D70F7963D7}" type="pres">
      <dgm:prSet presAssocID="{4589AA40-747B-4FF9-880D-D220B365D8D2}" presName="spaceBetweenRectangles" presStyleCnt="0"/>
      <dgm:spPr/>
    </dgm:pt>
    <dgm:pt modelId="{57DA3B3C-F636-4BD9-9DA8-8FE3F6F9F854}" type="pres">
      <dgm:prSet presAssocID="{A2251506-58A3-424E-8DDE-77514B515B86}" presName="parentLin" presStyleCnt="0"/>
      <dgm:spPr/>
    </dgm:pt>
    <dgm:pt modelId="{67B4D72C-AFCB-4465-A0D8-140798557242}" type="pres">
      <dgm:prSet presAssocID="{A2251506-58A3-424E-8DDE-77514B515B86}" presName="parentLeftMargin" presStyleLbl="node1" presStyleIdx="1" presStyleCnt="4"/>
      <dgm:spPr/>
    </dgm:pt>
    <dgm:pt modelId="{E30601E9-795B-4081-8324-2C23573BB426}" type="pres">
      <dgm:prSet presAssocID="{A2251506-58A3-424E-8DDE-77514B515B86}" presName="parentText" presStyleLbl="node1" presStyleIdx="2" presStyleCnt="4">
        <dgm:presLayoutVars>
          <dgm:chMax val="0"/>
          <dgm:bulletEnabled val="1"/>
        </dgm:presLayoutVars>
      </dgm:prSet>
      <dgm:spPr/>
    </dgm:pt>
    <dgm:pt modelId="{35164692-CE40-4F61-9498-7D870BD9FA2F}" type="pres">
      <dgm:prSet presAssocID="{A2251506-58A3-424E-8DDE-77514B515B86}" presName="negativeSpace" presStyleCnt="0"/>
      <dgm:spPr/>
    </dgm:pt>
    <dgm:pt modelId="{8A3D113F-898D-4CD0-84B8-1F6064E1462C}" type="pres">
      <dgm:prSet presAssocID="{A2251506-58A3-424E-8DDE-77514B515B86}" presName="childText" presStyleLbl="conFgAcc1" presStyleIdx="2" presStyleCnt="4">
        <dgm:presLayoutVars>
          <dgm:bulletEnabled val="1"/>
        </dgm:presLayoutVars>
      </dgm:prSet>
      <dgm:spPr/>
    </dgm:pt>
    <dgm:pt modelId="{6595C5D3-AF38-42F7-BB83-1B1C24C85ED6}" type="pres">
      <dgm:prSet presAssocID="{202631FD-6ED1-442C-96CF-5FF1592DAD6C}" presName="spaceBetweenRectangles" presStyleCnt="0"/>
      <dgm:spPr/>
    </dgm:pt>
    <dgm:pt modelId="{5B1AE453-B9D6-4B9C-9FEF-5CDBE762977A}" type="pres">
      <dgm:prSet presAssocID="{190887C0-2563-4B39-9873-B04EDBE6FA68}" presName="parentLin" presStyleCnt="0"/>
      <dgm:spPr/>
    </dgm:pt>
    <dgm:pt modelId="{EC231EFD-9E7D-483D-95E0-62754303BCD4}" type="pres">
      <dgm:prSet presAssocID="{190887C0-2563-4B39-9873-B04EDBE6FA68}" presName="parentLeftMargin" presStyleLbl="node1" presStyleIdx="2" presStyleCnt="4"/>
      <dgm:spPr/>
    </dgm:pt>
    <dgm:pt modelId="{B43087BB-0E98-45DC-8E38-03DB0DAB4EBF}" type="pres">
      <dgm:prSet presAssocID="{190887C0-2563-4B39-9873-B04EDBE6FA68}" presName="parentText" presStyleLbl="node1" presStyleIdx="3" presStyleCnt="4">
        <dgm:presLayoutVars>
          <dgm:chMax val="0"/>
          <dgm:bulletEnabled val="1"/>
        </dgm:presLayoutVars>
      </dgm:prSet>
      <dgm:spPr/>
    </dgm:pt>
    <dgm:pt modelId="{AB5DB0CE-D606-45AB-972A-77A230CE9729}" type="pres">
      <dgm:prSet presAssocID="{190887C0-2563-4B39-9873-B04EDBE6FA68}" presName="negativeSpace" presStyleCnt="0"/>
      <dgm:spPr/>
    </dgm:pt>
    <dgm:pt modelId="{93128162-012E-44B4-9F97-810D5E63905B}" type="pres">
      <dgm:prSet presAssocID="{190887C0-2563-4B39-9873-B04EDBE6FA68}" presName="childText" presStyleLbl="conFgAcc1" presStyleIdx="3" presStyleCnt="4">
        <dgm:presLayoutVars>
          <dgm:bulletEnabled val="1"/>
        </dgm:presLayoutVars>
      </dgm:prSet>
      <dgm:spPr/>
    </dgm:pt>
  </dgm:ptLst>
  <dgm:cxnLst>
    <dgm:cxn modelId="{D2F60F05-BF53-4233-A9E5-E6E6748BBA8D}" type="presOf" srcId="{85B24999-7CE4-41F9-ACA1-E430FB7739F9}" destId="{530718E3-F6C8-4748-AE75-5A83F4C13319}" srcOrd="0" destOrd="0" presId="urn:microsoft.com/office/officeart/2005/8/layout/list1"/>
    <dgm:cxn modelId="{633B5D09-7CD6-4C37-9890-AE860A07C7C0}" type="presOf" srcId="{2FB0E684-EF14-4C0B-ACC8-74D00572A15A}" destId="{B02A7E7A-9428-486D-BEC9-EA7FD5ECC2DA}" srcOrd="1" destOrd="0" presId="urn:microsoft.com/office/officeart/2005/8/layout/list1"/>
    <dgm:cxn modelId="{1FE5530C-BEB5-4E71-BA63-687F7441D5ED}" type="presOf" srcId="{190887C0-2563-4B39-9873-B04EDBE6FA68}" destId="{B43087BB-0E98-45DC-8E38-03DB0DAB4EBF}" srcOrd="1" destOrd="0" presId="urn:microsoft.com/office/officeart/2005/8/layout/list1"/>
    <dgm:cxn modelId="{90DE760E-2916-4DD3-A74F-FD0DDE90E7A4}" srcId="{85B24999-7CE4-41F9-ACA1-E430FB7739F9}" destId="{9076A6C9-EB8C-4893-9E32-70AD6FB74877}" srcOrd="1" destOrd="0" parTransId="{DC4AD8AA-0334-4FB0-BB3D-29B46EE7E411}" sibTransId="{4589AA40-747B-4FF9-880D-D220B365D8D2}"/>
    <dgm:cxn modelId="{5E6BFC67-BA0E-4769-B410-5B9F77350EBC}" srcId="{85B24999-7CE4-41F9-ACA1-E430FB7739F9}" destId="{190887C0-2563-4B39-9873-B04EDBE6FA68}" srcOrd="3" destOrd="0" parTransId="{74682873-B005-45A7-912F-C590ED873EEB}" sibTransId="{65521BDD-BA4F-4B36-BB52-6D473D02AF38}"/>
    <dgm:cxn modelId="{90AF9D4C-6E2E-48F2-ADDE-0B056ADF50B6}" type="presOf" srcId="{A2251506-58A3-424E-8DDE-77514B515B86}" destId="{67B4D72C-AFCB-4465-A0D8-140798557242}" srcOrd="0" destOrd="0" presId="urn:microsoft.com/office/officeart/2005/8/layout/list1"/>
    <dgm:cxn modelId="{3EBB8DA4-DEBF-4BB0-BC33-8A9D20C98088}" srcId="{85B24999-7CE4-41F9-ACA1-E430FB7739F9}" destId="{A2251506-58A3-424E-8DDE-77514B515B86}" srcOrd="2" destOrd="0" parTransId="{88BBB35C-8005-474A-94BB-5CF0FCF17809}" sibTransId="{202631FD-6ED1-442C-96CF-5FF1592DAD6C}"/>
    <dgm:cxn modelId="{CDF339AB-8066-4DC6-AE6C-74444B65704A}" type="presOf" srcId="{9076A6C9-EB8C-4893-9E32-70AD6FB74877}" destId="{42D3235D-B6C1-48DC-B24F-8129B9710C5A}" srcOrd="1" destOrd="0" presId="urn:microsoft.com/office/officeart/2005/8/layout/list1"/>
    <dgm:cxn modelId="{DACE58AE-D88D-4EA9-9AD4-3EB104583934}" type="presOf" srcId="{9076A6C9-EB8C-4893-9E32-70AD6FB74877}" destId="{F04867EA-3459-4376-8ECD-BF18D1E4C049}" srcOrd="0" destOrd="0" presId="urn:microsoft.com/office/officeart/2005/8/layout/list1"/>
    <dgm:cxn modelId="{68E733B7-04B0-4F56-B5D9-513F1CFA9F56}" type="presOf" srcId="{2FB0E684-EF14-4C0B-ACC8-74D00572A15A}" destId="{215C0CCB-3398-43FF-96BF-E0C4CFCC13E9}" srcOrd="0" destOrd="0" presId="urn:microsoft.com/office/officeart/2005/8/layout/list1"/>
    <dgm:cxn modelId="{577B99C3-5182-44A8-8D37-6A4119C19993}" type="presOf" srcId="{A2251506-58A3-424E-8DDE-77514B515B86}" destId="{E30601E9-795B-4081-8324-2C23573BB426}" srcOrd="1" destOrd="0" presId="urn:microsoft.com/office/officeart/2005/8/layout/list1"/>
    <dgm:cxn modelId="{638506F0-6ADB-4F6B-A625-AE50497E7BCD}" type="presOf" srcId="{190887C0-2563-4B39-9873-B04EDBE6FA68}" destId="{EC231EFD-9E7D-483D-95E0-62754303BCD4}" srcOrd="0" destOrd="0" presId="urn:microsoft.com/office/officeart/2005/8/layout/list1"/>
    <dgm:cxn modelId="{2F7C8FF5-A5D3-4AF8-A74B-86A44F778129}" srcId="{85B24999-7CE4-41F9-ACA1-E430FB7739F9}" destId="{2FB0E684-EF14-4C0B-ACC8-74D00572A15A}" srcOrd="0" destOrd="0" parTransId="{4ECAA8D1-A8A1-4042-94E7-A72E2557D8F8}" sibTransId="{6714DBCC-64D6-486A-96C0-E79541ABBB78}"/>
    <dgm:cxn modelId="{9F6B320D-DAEB-493B-A611-3DCA4AB95FE5}" type="presParOf" srcId="{530718E3-F6C8-4748-AE75-5A83F4C13319}" destId="{79AE7070-62CE-4D64-AE3D-AEEC8FDF3C69}" srcOrd="0" destOrd="0" presId="urn:microsoft.com/office/officeart/2005/8/layout/list1"/>
    <dgm:cxn modelId="{00D07125-1B72-43CD-98CF-677F40731774}" type="presParOf" srcId="{79AE7070-62CE-4D64-AE3D-AEEC8FDF3C69}" destId="{215C0CCB-3398-43FF-96BF-E0C4CFCC13E9}" srcOrd="0" destOrd="0" presId="urn:microsoft.com/office/officeart/2005/8/layout/list1"/>
    <dgm:cxn modelId="{FDE8EC44-E920-4941-9549-4C56732A3F9C}" type="presParOf" srcId="{79AE7070-62CE-4D64-AE3D-AEEC8FDF3C69}" destId="{B02A7E7A-9428-486D-BEC9-EA7FD5ECC2DA}" srcOrd="1" destOrd="0" presId="urn:microsoft.com/office/officeart/2005/8/layout/list1"/>
    <dgm:cxn modelId="{B9B9F0F3-2047-4177-B16C-97F2877C71C8}" type="presParOf" srcId="{530718E3-F6C8-4748-AE75-5A83F4C13319}" destId="{75223ED9-51A6-4D0F-9B45-38A1959B5066}" srcOrd="1" destOrd="0" presId="urn:microsoft.com/office/officeart/2005/8/layout/list1"/>
    <dgm:cxn modelId="{CAD796F2-EA29-4AFF-BC97-83565F5B90AD}" type="presParOf" srcId="{530718E3-F6C8-4748-AE75-5A83F4C13319}" destId="{BC91B875-4FF9-4EB7-8024-03783555A95E}" srcOrd="2" destOrd="0" presId="urn:microsoft.com/office/officeart/2005/8/layout/list1"/>
    <dgm:cxn modelId="{56B1F1CC-BB3D-4A12-8638-6E0BCA89C92A}" type="presParOf" srcId="{530718E3-F6C8-4748-AE75-5A83F4C13319}" destId="{A79C187F-F52E-4505-957A-35F493AC8864}" srcOrd="3" destOrd="0" presId="urn:microsoft.com/office/officeart/2005/8/layout/list1"/>
    <dgm:cxn modelId="{9DA201FA-FB5A-43A2-B1EF-5EA180C39DD7}" type="presParOf" srcId="{530718E3-F6C8-4748-AE75-5A83F4C13319}" destId="{72BB1598-8FD3-4DBC-86D8-C56581B13046}" srcOrd="4" destOrd="0" presId="urn:microsoft.com/office/officeart/2005/8/layout/list1"/>
    <dgm:cxn modelId="{64B147DD-274A-4AE6-A5B9-831CC82A11E3}" type="presParOf" srcId="{72BB1598-8FD3-4DBC-86D8-C56581B13046}" destId="{F04867EA-3459-4376-8ECD-BF18D1E4C049}" srcOrd="0" destOrd="0" presId="urn:microsoft.com/office/officeart/2005/8/layout/list1"/>
    <dgm:cxn modelId="{0A59D755-21E6-4BD3-BF81-8CF7D046028E}" type="presParOf" srcId="{72BB1598-8FD3-4DBC-86D8-C56581B13046}" destId="{42D3235D-B6C1-48DC-B24F-8129B9710C5A}" srcOrd="1" destOrd="0" presId="urn:microsoft.com/office/officeart/2005/8/layout/list1"/>
    <dgm:cxn modelId="{2C7D14AD-1180-444B-8063-E31EEE4EAAEC}" type="presParOf" srcId="{530718E3-F6C8-4748-AE75-5A83F4C13319}" destId="{D71D0B67-62F8-404E-B978-BCE4F087AC3A}" srcOrd="5" destOrd="0" presId="urn:microsoft.com/office/officeart/2005/8/layout/list1"/>
    <dgm:cxn modelId="{770C7C4B-FBA7-4B40-A6F2-79626403EDE3}" type="presParOf" srcId="{530718E3-F6C8-4748-AE75-5A83F4C13319}" destId="{7F729466-5082-4FF3-ADF9-A80306C42B1F}" srcOrd="6" destOrd="0" presId="urn:microsoft.com/office/officeart/2005/8/layout/list1"/>
    <dgm:cxn modelId="{E00BDA81-1816-4A40-ADA2-F9BB129C4257}" type="presParOf" srcId="{530718E3-F6C8-4748-AE75-5A83F4C13319}" destId="{61B48CCD-548F-42CE-B62C-88D70F7963D7}" srcOrd="7" destOrd="0" presId="urn:microsoft.com/office/officeart/2005/8/layout/list1"/>
    <dgm:cxn modelId="{DA1C5647-50D6-4849-B9BD-F815E775865B}" type="presParOf" srcId="{530718E3-F6C8-4748-AE75-5A83F4C13319}" destId="{57DA3B3C-F636-4BD9-9DA8-8FE3F6F9F854}" srcOrd="8" destOrd="0" presId="urn:microsoft.com/office/officeart/2005/8/layout/list1"/>
    <dgm:cxn modelId="{A2F0A5EA-A801-46EB-A986-F3D55214F379}" type="presParOf" srcId="{57DA3B3C-F636-4BD9-9DA8-8FE3F6F9F854}" destId="{67B4D72C-AFCB-4465-A0D8-140798557242}" srcOrd="0" destOrd="0" presId="urn:microsoft.com/office/officeart/2005/8/layout/list1"/>
    <dgm:cxn modelId="{D2EF88E8-FC30-4722-93E8-6164015633B7}" type="presParOf" srcId="{57DA3B3C-F636-4BD9-9DA8-8FE3F6F9F854}" destId="{E30601E9-795B-4081-8324-2C23573BB426}" srcOrd="1" destOrd="0" presId="urn:microsoft.com/office/officeart/2005/8/layout/list1"/>
    <dgm:cxn modelId="{CCE97E16-A0DA-430B-979C-A77259C7AA41}" type="presParOf" srcId="{530718E3-F6C8-4748-AE75-5A83F4C13319}" destId="{35164692-CE40-4F61-9498-7D870BD9FA2F}" srcOrd="9" destOrd="0" presId="urn:microsoft.com/office/officeart/2005/8/layout/list1"/>
    <dgm:cxn modelId="{13E691C7-47DB-4F9F-A2C4-F533C8237F14}" type="presParOf" srcId="{530718E3-F6C8-4748-AE75-5A83F4C13319}" destId="{8A3D113F-898D-4CD0-84B8-1F6064E1462C}" srcOrd="10" destOrd="0" presId="urn:microsoft.com/office/officeart/2005/8/layout/list1"/>
    <dgm:cxn modelId="{D857A44D-BC35-4DEB-80B5-31D684214C41}" type="presParOf" srcId="{530718E3-F6C8-4748-AE75-5A83F4C13319}" destId="{6595C5D3-AF38-42F7-BB83-1B1C24C85ED6}" srcOrd="11" destOrd="0" presId="urn:microsoft.com/office/officeart/2005/8/layout/list1"/>
    <dgm:cxn modelId="{672E23DE-72CF-4109-A126-0BD6E29DE12B}" type="presParOf" srcId="{530718E3-F6C8-4748-AE75-5A83F4C13319}" destId="{5B1AE453-B9D6-4B9C-9FEF-5CDBE762977A}" srcOrd="12" destOrd="0" presId="urn:microsoft.com/office/officeart/2005/8/layout/list1"/>
    <dgm:cxn modelId="{52016E44-F161-4262-9F31-2A0D384DE65C}" type="presParOf" srcId="{5B1AE453-B9D6-4B9C-9FEF-5CDBE762977A}" destId="{EC231EFD-9E7D-483D-95E0-62754303BCD4}" srcOrd="0" destOrd="0" presId="urn:microsoft.com/office/officeart/2005/8/layout/list1"/>
    <dgm:cxn modelId="{B893890C-D7B6-4E25-A6CB-287F544E55AD}" type="presParOf" srcId="{5B1AE453-B9D6-4B9C-9FEF-5CDBE762977A}" destId="{B43087BB-0E98-45DC-8E38-03DB0DAB4EBF}" srcOrd="1" destOrd="0" presId="urn:microsoft.com/office/officeart/2005/8/layout/list1"/>
    <dgm:cxn modelId="{99DE65A1-6F74-4A71-A907-9A68719D432A}" type="presParOf" srcId="{530718E3-F6C8-4748-AE75-5A83F4C13319}" destId="{AB5DB0CE-D606-45AB-972A-77A230CE9729}" srcOrd="13" destOrd="0" presId="urn:microsoft.com/office/officeart/2005/8/layout/list1"/>
    <dgm:cxn modelId="{664CDB6E-D166-4412-8389-4C7A2912F4D4}" type="presParOf" srcId="{530718E3-F6C8-4748-AE75-5A83F4C13319}" destId="{93128162-012E-44B4-9F97-810D5E63905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44BD2B-2489-4CAE-87B0-B2FEA2A3B7C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BE31252-F9F2-435C-AC3A-52BB53C0BA3F}">
      <dgm:prSet/>
      <dgm:spPr/>
      <dgm:t>
        <a:bodyPr/>
        <a:lstStyle/>
        <a:p>
          <a:r>
            <a:rPr lang="en-US"/>
            <a:t>Is our “daily communication” method for our students </a:t>
          </a:r>
        </a:p>
      </dgm:t>
    </dgm:pt>
    <dgm:pt modelId="{FC4F5A37-D05D-4A12-9593-E54B5C5F628F}" type="parTrans" cxnId="{7BF975FD-4382-4BA6-A9B0-C293D67725C7}">
      <dgm:prSet/>
      <dgm:spPr/>
      <dgm:t>
        <a:bodyPr/>
        <a:lstStyle/>
        <a:p>
          <a:endParaRPr lang="en-US"/>
        </a:p>
      </dgm:t>
    </dgm:pt>
    <dgm:pt modelId="{040E3D17-33AB-4948-9653-14DEB740AAC2}" type="sibTrans" cxnId="{7BF975FD-4382-4BA6-A9B0-C293D67725C7}">
      <dgm:prSet/>
      <dgm:spPr/>
      <dgm:t>
        <a:bodyPr/>
        <a:lstStyle/>
        <a:p>
          <a:endParaRPr lang="en-US"/>
        </a:p>
      </dgm:t>
    </dgm:pt>
    <dgm:pt modelId="{F15E152F-1FDA-42D0-89F6-2F59AD1FDD0F}">
      <dgm:prSet/>
      <dgm:spPr/>
      <dgm:t>
        <a:bodyPr/>
        <a:lstStyle/>
        <a:p>
          <a:r>
            <a:rPr lang="en-US"/>
            <a:t>Please sign the behavior sheet </a:t>
          </a:r>
          <a:r>
            <a:rPr lang="en-US" u="sng"/>
            <a:t>nightly</a:t>
          </a:r>
          <a:endParaRPr lang="en-US"/>
        </a:p>
      </dgm:t>
    </dgm:pt>
    <dgm:pt modelId="{C30F9F3E-6497-4313-9317-8CE167C41BD1}" type="parTrans" cxnId="{AF7B0B56-6911-40C5-8D57-B933129BB70C}">
      <dgm:prSet/>
      <dgm:spPr/>
      <dgm:t>
        <a:bodyPr/>
        <a:lstStyle/>
        <a:p>
          <a:endParaRPr lang="en-US"/>
        </a:p>
      </dgm:t>
    </dgm:pt>
    <dgm:pt modelId="{12B6B86F-D5B6-473C-9E2D-D1D6E72203A2}" type="sibTrans" cxnId="{AF7B0B56-6911-40C5-8D57-B933129BB70C}">
      <dgm:prSet/>
      <dgm:spPr/>
      <dgm:t>
        <a:bodyPr/>
        <a:lstStyle/>
        <a:p>
          <a:endParaRPr lang="en-US"/>
        </a:p>
      </dgm:t>
    </dgm:pt>
    <dgm:pt modelId="{8D7A1982-A6F5-4359-99AD-8AD4E99BC770}">
      <dgm:prSet/>
      <dgm:spPr/>
      <dgm:t>
        <a:bodyPr/>
        <a:lstStyle/>
        <a:p>
          <a:r>
            <a:rPr lang="en-US"/>
            <a:t>If there are any transportation changes and excuses, please send in on a </a:t>
          </a:r>
          <a:r>
            <a:rPr lang="en-US" u="sng"/>
            <a:t>separate sheet of paper </a:t>
          </a:r>
          <a:endParaRPr lang="en-US"/>
        </a:p>
      </dgm:t>
    </dgm:pt>
    <dgm:pt modelId="{119F3337-E56C-4214-BC16-07A0CA897A86}" type="parTrans" cxnId="{A7AA44E4-9608-4B28-B86C-1799DD86A399}">
      <dgm:prSet/>
      <dgm:spPr/>
      <dgm:t>
        <a:bodyPr/>
        <a:lstStyle/>
        <a:p>
          <a:endParaRPr lang="en-US"/>
        </a:p>
      </dgm:t>
    </dgm:pt>
    <dgm:pt modelId="{1609C28A-44E5-496A-8EE6-F977867C3686}" type="sibTrans" cxnId="{A7AA44E4-9608-4B28-B86C-1799DD86A399}">
      <dgm:prSet/>
      <dgm:spPr/>
      <dgm:t>
        <a:bodyPr/>
        <a:lstStyle/>
        <a:p>
          <a:endParaRPr lang="en-US"/>
        </a:p>
      </dgm:t>
    </dgm:pt>
    <dgm:pt modelId="{880159F4-D897-4DB0-B012-E97B309EADEE}" type="pres">
      <dgm:prSet presAssocID="{9744BD2B-2489-4CAE-87B0-B2FEA2A3B7C2}" presName="vert0" presStyleCnt="0">
        <dgm:presLayoutVars>
          <dgm:dir/>
          <dgm:animOne val="branch"/>
          <dgm:animLvl val="lvl"/>
        </dgm:presLayoutVars>
      </dgm:prSet>
      <dgm:spPr/>
    </dgm:pt>
    <dgm:pt modelId="{44B21F80-2D69-473A-9CEB-FA37E6B92A75}" type="pres">
      <dgm:prSet presAssocID="{4BE31252-F9F2-435C-AC3A-52BB53C0BA3F}" presName="thickLine" presStyleLbl="alignNode1" presStyleIdx="0" presStyleCnt="3"/>
      <dgm:spPr/>
    </dgm:pt>
    <dgm:pt modelId="{2849325F-569A-4860-AE38-97ADA7B4A24B}" type="pres">
      <dgm:prSet presAssocID="{4BE31252-F9F2-435C-AC3A-52BB53C0BA3F}" presName="horz1" presStyleCnt="0"/>
      <dgm:spPr/>
    </dgm:pt>
    <dgm:pt modelId="{35D51A79-A475-441A-9DEA-6F470D541FF4}" type="pres">
      <dgm:prSet presAssocID="{4BE31252-F9F2-435C-AC3A-52BB53C0BA3F}" presName="tx1" presStyleLbl="revTx" presStyleIdx="0" presStyleCnt="3"/>
      <dgm:spPr/>
    </dgm:pt>
    <dgm:pt modelId="{258D6F1D-A6E1-478C-9368-6D73ACDA698A}" type="pres">
      <dgm:prSet presAssocID="{4BE31252-F9F2-435C-AC3A-52BB53C0BA3F}" presName="vert1" presStyleCnt="0"/>
      <dgm:spPr/>
    </dgm:pt>
    <dgm:pt modelId="{74FA083F-2037-4B3E-855E-C037ADD8EF66}" type="pres">
      <dgm:prSet presAssocID="{F15E152F-1FDA-42D0-89F6-2F59AD1FDD0F}" presName="thickLine" presStyleLbl="alignNode1" presStyleIdx="1" presStyleCnt="3"/>
      <dgm:spPr/>
    </dgm:pt>
    <dgm:pt modelId="{369F8867-22CC-4114-AC51-A76847C0B513}" type="pres">
      <dgm:prSet presAssocID="{F15E152F-1FDA-42D0-89F6-2F59AD1FDD0F}" presName="horz1" presStyleCnt="0"/>
      <dgm:spPr/>
    </dgm:pt>
    <dgm:pt modelId="{23B4EEF0-C722-45A3-9D04-2F4BF41072F7}" type="pres">
      <dgm:prSet presAssocID="{F15E152F-1FDA-42D0-89F6-2F59AD1FDD0F}" presName="tx1" presStyleLbl="revTx" presStyleIdx="1" presStyleCnt="3"/>
      <dgm:spPr/>
    </dgm:pt>
    <dgm:pt modelId="{4DA34270-4847-4630-B02A-A156A78DC433}" type="pres">
      <dgm:prSet presAssocID="{F15E152F-1FDA-42D0-89F6-2F59AD1FDD0F}" presName="vert1" presStyleCnt="0"/>
      <dgm:spPr/>
    </dgm:pt>
    <dgm:pt modelId="{92C04432-480E-4D0F-868B-D0D32BBB5935}" type="pres">
      <dgm:prSet presAssocID="{8D7A1982-A6F5-4359-99AD-8AD4E99BC770}" presName="thickLine" presStyleLbl="alignNode1" presStyleIdx="2" presStyleCnt="3"/>
      <dgm:spPr/>
    </dgm:pt>
    <dgm:pt modelId="{55304616-0A6C-486A-9340-3DFE5BC5BBFC}" type="pres">
      <dgm:prSet presAssocID="{8D7A1982-A6F5-4359-99AD-8AD4E99BC770}" presName="horz1" presStyleCnt="0"/>
      <dgm:spPr/>
    </dgm:pt>
    <dgm:pt modelId="{1ACD7592-2A62-4C00-BDFA-AC0D8AC9EB63}" type="pres">
      <dgm:prSet presAssocID="{8D7A1982-A6F5-4359-99AD-8AD4E99BC770}" presName="tx1" presStyleLbl="revTx" presStyleIdx="2" presStyleCnt="3"/>
      <dgm:spPr/>
    </dgm:pt>
    <dgm:pt modelId="{F215C711-2940-46E7-8909-927766954E5C}" type="pres">
      <dgm:prSet presAssocID="{8D7A1982-A6F5-4359-99AD-8AD4E99BC770}" presName="vert1" presStyleCnt="0"/>
      <dgm:spPr/>
    </dgm:pt>
  </dgm:ptLst>
  <dgm:cxnLst>
    <dgm:cxn modelId="{086E160A-A0D5-4E41-8EE7-418D80CA669F}" type="presOf" srcId="{9744BD2B-2489-4CAE-87B0-B2FEA2A3B7C2}" destId="{880159F4-D897-4DB0-B012-E97B309EADEE}" srcOrd="0" destOrd="0" presId="urn:microsoft.com/office/officeart/2008/layout/LinedList"/>
    <dgm:cxn modelId="{0AAFFD50-C71C-419C-9112-4045D58DCE68}" type="presOf" srcId="{4BE31252-F9F2-435C-AC3A-52BB53C0BA3F}" destId="{35D51A79-A475-441A-9DEA-6F470D541FF4}" srcOrd="0" destOrd="0" presId="urn:microsoft.com/office/officeart/2008/layout/LinedList"/>
    <dgm:cxn modelId="{AF7B0B56-6911-40C5-8D57-B933129BB70C}" srcId="{9744BD2B-2489-4CAE-87B0-B2FEA2A3B7C2}" destId="{F15E152F-1FDA-42D0-89F6-2F59AD1FDD0F}" srcOrd="1" destOrd="0" parTransId="{C30F9F3E-6497-4313-9317-8CE167C41BD1}" sibTransId="{12B6B86F-D5B6-473C-9E2D-D1D6E72203A2}"/>
    <dgm:cxn modelId="{066AC77F-B6A3-4425-BC3A-24E0340E9895}" type="presOf" srcId="{F15E152F-1FDA-42D0-89F6-2F59AD1FDD0F}" destId="{23B4EEF0-C722-45A3-9D04-2F4BF41072F7}" srcOrd="0" destOrd="0" presId="urn:microsoft.com/office/officeart/2008/layout/LinedList"/>
    <dgm:cxn modelId="{CB506B90-DC2E-4762-9350-06659345C99B}" type="presOf" srcId="{8D7A1982-A6F5-4359-99AD-8AD4E99BC770}" destId="{1ACD7592-2A62-4C00-BDFA-AC0D8AC9EB63}" srcOrd="0" destOrd="0" presId="urn:microsoft.com/office/officeart/2008/layout/LinedList"/>
    <dgm:cxn modelId="{A7AA44E4-9608-4B28-B86C-1799DD86A399}" srcId="{9744BD2B-2489-4CAE-87B0-B2FEA2A3B7C2}" destId="{8D7A1982-A6F5-4359-99AD-8AD4E99BC770}" srcOrd="2" destOrd="0" parTransId="{119F3337-E56C-4214-BC16-07A0CA897A86}" sibTransId="{1609C28A-44E5-496A-8EE6-F977867C3686}"/>
    <dgm:cxn modelId="{7BF975FD-4382-4BA6-A9B0-C293D67725C7}" srcId="{9744BD2B-2489-4CAE-87B0-B2FEA2A3B7C2}" destId="{4BE31252-F9F2-435C-AC3A-52BB53C0BA3F}" srcOrd="0" destOrd="0" parTransId="{FC4F5A37-D05D-4A12-9593-E54B5C5F628F}" sibTransId="{040E3D17-33AB-4948-9653-14DEB740AAC2}"/>
    <dgm:cxn modelId="{25C0F8E8-346B-4611-BB7B-E71EB7C252E1}" type="presParOf" srcId="{880159F4-D897-4DB0-B012-E97B309EADEE}" destId="{44B21F80-2D69-473A-9CEB-FA37E6B92A75}" srcOrd="0" destOrd="0" presId="urn:microsoft.com/office/officeart/2008/layout/LinedList"/>
    <dgm:cxn modelId="{E672256F-BAED-4B51-8844-AA332D7799C1}" type="presParOf" srcId="{880159F4-D897-4DB0-B012-E97B309EADEE}" destId="{2849325F-569A-4860-AE38-97ADA7B4A24B}" srcOrd="1" destOrd="0" presId="urn:microsoft.com/office/officeart/2008/layout/LinedList"/>
    <dgm:cxn modelId="{CC981745-1544-4312-96C1-7EFA540B2282}" type="presParOf" srcId="{2849325F-569A-4860-AE38-97ADA7B4A24B}" destId="{35D51A79-A475-441A-9DEA-6F470D541FF4}" srcOrd="0" destOrd="0" presId="urn:microsoft.com/office/officeart/2008/layout/LinedList"/>
    <dgm:cxn modelId="{CE829E4C-B178-41E5-8B94-E6778D903ADC}" type="presParOf" srcId="{2849325F-569A-4860-AE38-97ADA7B4A24B}" destId="{258D6F1D-A6E1-478C-9368-6D73ACDA698A}" srcOrd="1" destOrd="0" presId="urn:microsoft.com/office/officeart/2008/layout/LinedList"/>
    <dgm:cxn modelId="{AA4520FB-CCBC-4ED7-A7C4-36398655D7DD}" type="presParOf" srcId="{880159F4-D897-4DB0-B012-E97B309EADEE}" destId="{74FA083F-2037-4B3E-855E-C037ADD8EF66}" srcOrd="2" destOrd="0" presId="urn:microsoft.com/office/officeart/2008/layout/LinedList"/>
    <dgm:cxn modelId="{73E03FEA-FABB-49E9-BF74-5569825B25AD}" type="presParOf" srcId="{880159F4-D897-4DB0-B012-E97B309EADEE}" destId="{369F8867-22CC-4114-AC51-A76847C0B513}" srcOrd="3" destOrd="0" presId="urn:microsoft.com/office/officeart/2008/layout/LinedList"/>
    <dgm:cxn modelId="{23F07C68-9530-407B-9F68-404403FDC236}" type="presParOf" srcId="{369F8867-22CC-4114-AC51-A76847C0B513}" destId="{23B4EEF0-C722-45A3-9D04-2F4BF41072F7}" srcOrd="0" destOrd="0" presId="urn:microsoft.com/office/officeart/2008/layout/LinedList"/>
    <dgm:cxn modelId="{8FAFA632-9B67-42A0-AD12-92546F3A1E44}" type="presParOf" srcId="{369F8867-22CC-4114-AC51-A76847C0B513}" destId="{4DA34270-4847-4630-B02A-A156A78DC433}" srcOrd="1" destOrd="0" presId="urn:microsoft.com/office/officeart/2008/layout/LinedList"/>
    <dgm:cxn modelId="{7F70AE1C-7F8E-4D62-8873-48910DB31379}" type="presParOf" srcId="{880159F4-D897-4DB0-B012-E97B309EADEE}" destId="{92C04432-480E-4D0F-868B-D0D32BBB5935}" srcOrd="4" destOrd="0" presId="urn:microsoft.com/office/officeart/2008/layout/LinedList"/>
    <dgm:cxn modelId="{7C87B39F-7BE1-4984-A288-91BF09A49C68}" type="presParOf" srcId="{880159F4-D897-4DB0-B012-E97B309EADEE}" destId="{55304616-0A6C-486A-9340-3DFE5BC5BBFC}" srcOrd="5" destOrd="0" presId="urn:microsoft.com/office/officeart/2008/layout/LinedList"/>
    <dgm:cxn modelId="{1B9B9D62-727A-4655-B9C3-879D53937D28}" type="presParOf" srcId="{55304616-0A6C-486A-9340-3DFE5BC5BBFC}" destId="{1ACD7592-2A62-4C00-BDFA-AC0D8AC9EB63}" srcOrd="0" destOrd="0" presId="urn:microsoft.com/office/officeart/2008/layout/LinedList"/>
    <dgm:cxn modelId="{5DC81651-4519-4BEC-99FA-6BD822CF5E5E}" type="presParOf" srcId="{55304616-0A6C-486A-9340-3DFE5BC5BBFC}" destId="{F215C711-2940-46E7-8909-927766954E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137D1C-6336-4B1F-A58B-91DF1B44C269}" type="doc">
      <dgm:prSet loTypeId="urn:microsoft.com/office/officeart/2018/2/layout/IconCircle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C9F033B-A523-47CE-AEE0-FE7CB25FFB0A}">
      <dgm:prSet/>
      <dgm:spPr/>
      <dgm:t>
        <a:bodyPr/>
        <a:lstStyle/>
        <a:p>
          <a:pPr>
            <a:lnSpc>
              <a:spcPct val="100000"/>
            </a:lnSpc>
          </a:pPr>
          <a:r>
            <a:rPr lang="en-US" b="0" i="0"/>
            <a:t>Reading Fluency: 130 wcpm</a:t>
          </a:r>
          <a:endParaRPr lang="en-US"/>
        </a:p>
      </dgm:t>
    </dgm:pt>
    <dgm:pt modelId="{E77243FA-C307-4752-940F-11B7F3D55F8F}" type="parTrans" cxnId="{9887E8E3-1FC5-4D97-BF1B-90580E2714C2}">
      <dgm:prSet/>
      <dgm:spPr/>
      <dgm:t>
        <a:bodyPr/>
        <a:lstStyle/>
        <a:p>
          <a:endParaRPr lang="en-US"/>
        </a:p>
      </dgm:t>
    </dgm:pt>
    <dgm:pt modelId="{4EF12D80-EB4D-4C17-A5FB-CB170B6F31D9}" type="sibTrans" cxnId="{9887E8E3-1FC5-4D97-BF1B-90580E2714C2}">
      <dgm:prSet/>
      <dgm:spPr/>
      <dgm:t>
        <a:bodyPr/>
        <a:lstStyle/>
        <a:p>
          <a:pPr>
            <a:lnSpc>
              <a:spcPct val="100000"/>
            </a:lnSpc>
          </a:pPr>
          <a:endParaRPr lang="en-US"/>
        </a:p>
      </dgm:t>
    </dgm:pt>
    <dgm:pt modelId="{561E936B-7E7C-4B4D-8A64-A3CD0222ABEB}">
      <dgm:prSet/>
      <dgm:spPr/>
      <dgm:t>
        <a:bodyPr/>
        <a:lstStyle/>
        <a:p>
          <a:pPr>
            <a:lnSpc>
              <a:spcPct val="100000"/>
            </a:lnSpc>
          </a:pPr>
          <a:r>
            <a:rPr lang="en-US" b="0" i="0"/>
            <a:t>Lexile Range: 830 - 1010</a:t>
          </a:r>
          <a:endParaRPr lang="en-US"/>
        </a:p>
      </dgm:t>
    </dgm:pt>
    <dgm:pt modelId="{86352EEE-75CF-4D4A-B937-50BF415EC28E}" type="parTrans" cxnId="{BCF59E9E-5D64-493E-A1EC-7CCB257604D2}">
      <dgm:prSet/>
      <dgm:spPr/>
      <dgm:t>
        <a:bodyPr/>
        <a:lstStyle/>
        <a:p>
          <a:endParaRPr lang="en-US"/>
        </a:p>
      </dgm:t>
    </dgm:pt>
    <dgm:pt modelId="{4D90C635-C499-4D15-AA27-936D6226C5D5}" type="sibTrans" cxnId="{BCF59E9E-5D64-493E-A1EC-7CCB257604D2}">
      <dgm:prSet/>
      <dgm:spPr/>
      <dgm:t>
        <a:bodyPr/>
        <a:lstStyle/>
        <a:p>
          <a:pPr>
            <a:lnSpc>
              <a:spcPct val="100000"/>
            </a:lnSpc>
          </a:pPr>
          <a:endParaRPr lang="en-US"/>
        </a:p>
      </dgm:t>
    </dgm:pt>
    <dgm:pt modelId="{81D84973-E95F-4F59-A38D-786EF43BA409}">
      <dgm:prSet/>
      <dgm:spPr/>
      <dgm:t>
        <a:bodyPr/>
        <a:lstStyle/>
        <a:p>
          <a:pPr>
            <a:lnSpc>
              <a:spcPct val="100000"/>
            </a:lnSpc>
          </a:pPr>
          <a:r>
            <a:rPr lang="en-US"/>
            <a:t>Mastery of at least 3/5 standards in reading</a:t>
          </a:r>
        </a:p>
      </dgm:t>
    </dgm:pt>
    <dgm:pt modelId="{5C1DBF40-FA63-46ED-9176-33F1E9845B63}" type="parTrans" cxnId="{5F311F4E-633E-4B7A-9214-5E89BB4D6873}">
      <dgm:prSet/>
      <dgm:spPr/>
      <dgm:t>
        <a:bodyPr/>
        <a:lstStyle/>
        <a:p>
          <a:endParaRPr lang="en-US"/>
        </a:p>
      </dgm:t>
    </dgm:pt>
    <dgm:pt modelId="{992A3ED5-BB44-4DCD-A741-A514C37E6D0A}" type="sibTrans" cxnId="{5F311F4E-633E-4B7A-9214-5E89BB4D6873}">
      <dgm:prSet/>
      <dgm:spPr/>
      <dgm:t>
        <a:bodyPr/>
        <a:lstStyle/>
        <a:p>
          <a:pPr>
            <a:lnSpc>
              <a:spcPct val="100000"/>
            </a:lnSpc>
          </a:pPr>
          <a:endParaRPr lang="en-US"/>
        </a:p>
      </dgm:t>
    </dgm:pt>
    <dgm:pt modelId="{3834CD49-4237-4218-9B8C-F0F94A1AB083}">
      <dgm:prSet/>
      <dgm:spPr/>
      <dgm:t>
        <a:bodyPr/>
        <a:lstStyle/>
        <a:p>
          <a:pPr>
            <a:lnSpc>
              <a:spcPct val="100000"/>
            </a:lnSpc>
          </a:pPr>
          <a:r>
            <a:rPr lang="en-US" b="0" i="0"/>
            <a:t>Mastery of at least </a:t>
          </a:r>
          <a:r>
            <a:rPr lang="en-US"/>
            <a:t>5/8</a:t>
          </a:r>
          <a:r>
            <a:rPr lang="en-US" b="0" i="0"/>
            <a:t> standards in math</a:t>
          </a:r>
          <a:r>
            <a:rPr lang="en-US"/>
            <a:t> </a:t>
          </a:r>
        </a:p>
      </dgm:t>
    </dgm:pt>
    <dgm:pt modelId="{3D32A77B-2437-4D50-A10D-F164E36FB841}" type="parTrans" cxnId="{0435F49D-1533-4E28-A9F6-F7244F09DC25}">
      <dgm:prSet/>
      <dgm:spPr/>
      <dgm:t>
        <a:bodyPr/>
        <a:lstStyle/>
        <a:p>
          <a:endParaRPr lang="en-US"/>
        </a:p>
      </dgm:t>
    </dgm:pt>
    <dgm:pt modelId="{10AE877F-3457-46B7-9CE2-F17AAFA150C1}" type="sibTrans" cxnId="{0435F49D-1533-4E28-A9F6-F7244F09DC25}">
      <dgm:prSet/>
      <dgm:spPr/>
      <dgm:t>
        <a:bodyPr/>
        <a:lstStyle/>
        <a:p>
          <a:pPr>
            <a:lnSpc>
              <a:spcPct val="100000"/>
            </a:lnSpc>
          </a:pPr>
          <a:endParaRPr lang="en-US"/>
        </a:p>
      </dgm:t>
    </dgm:pt>
    <dgm:pt modelId="{B7769130-2515-42F0-A29E-935E80741B5A}">
      <dgm:prSet/>
      <dgm:spPr/>
      <dgm:t>
        <a:bodyPr/>
        <a:lstStyle/>
        <a:p>
          <a:pPr>
            <a:lnSpc>
              <a:spcPct val="100000"/>
            </a:lnSpc>
          </a:pPr>
          <a:r>
            <a:rPr lang="en-US"/>
            <a:t>Mastery of 6/9  ELA standards</a:t>
          </a:r>
        </a:p>
      </dgm:t>
    </dgm:pt>
    <dgm:pt modelId="{CC395EC0-6E1B-455F-B368-5DC909ED4914}" type="parTrans" cxnId="{655F80BB-0CBE-4008-88E9-2EB5D188C07D}">
      <dgm:prSet/>
      <dgm:spPr/>
      <dgm:t>
        <a:bodyPr/>
        <a:lstStyle/>
        <a:p>
          <a:endParaRPr lang="en-US"/>
        </a:p>
      </dgm:t>
    </dgm:pt>
    <dgm:pt modelId="{B5E7FA7B-B4AD-4D24-9D13-1472861A1D4F}" type="sibTrans" cxnId="{655F80BB-0CBE-4008-88E9-2EB5D188C07D}">
      <dgm:prSet/>
      <dgm:spPr/>
      <dgm:t>
        <a:bodyPr/>
        <a:lstStyle/>
        <a:p>
          <a:pPr>
            <a:lnSpc>
              <a:spcPct val="100000"/>
            </a:lnSpc>
          </a:pPr>
          <a:endParaRPr lang="en-US"/>
        </a:p>
      </dgm:t>
    </dgm:pt>
    <dgm:pt modelId="{D7C5470C-332D-4E47-B7FD-F93B682BD396}">
      <dgm:prSet/>
      <dgm:spPr/>
      <dgm:t>
        <a:bodyPr/>
        <a:lstStyle/>
        <a:p>
          <a:pPr>
            <a:lnSpc>
              <a:spcPct val="100000"/>
            </a:lnSpc>
          </a:pPr>
          <a:r>
            <a:rPr lang="en-US"/>
            <a:t>Mastery of 7/10  Social Studies standards</a:t>
          </a:r>
        </a:p>
      </dgm:t>
    </dgm:pt>
    <dgm:pt modelId="{D37239C7-F174-4939-A526-BD7DF016E769}" type="parTrans" cxnId="{593C555E-60A3-4571-B6C8-8302A31656A3}">
      <dgm:prSet/>
      <dgm:spPr/>
      <dgm:t>
        <a:bodyPr/>
        <a:lstStyle/>
        <a:p>
          <a:endParaRPr lang="en-US"/>
        </a:p>
      </dgm:t>
    </dgm:pt>
    <dgm:pt modelId="{0B2D27F4-9A95-415E-B900-E8328E45B1FB}" type="sibTrans" cxnId="{593C555E-60A3-4571-B6C8-8302A31656A3}">
      <dgm:prSet/>
      <dgm:spPr/>
      <dgm:t>
        <a:bodyPr/>
        <a:lstStyle/>
        <a:p>
          <a:pPr>
            <a:lnSpc>
              <a:spcPct val="100000"/>
            </a:lnSpc>
          </a:pPr>
          <a:endParaRPr lang="en-US"/>
        </a:p>
      </dgm:t>
    </dgm:pt>
    <dgm:pt modelId="{8DCF2C24-ECAD-4EDE-8B0F-3D8AC613C3FC}">
      <dgm:prSet/>
      <dgm:spPr/>
      <dgm:t>
        <a:bodyPr/>
        <a:lstStyle/>
        <a:p>
          <a:pPr>
            <a:lnSpc>
              <a:spcPct val="100000"/>
            </a:lnSpc>
          </a:pPr>
          <a:r>
            <a:rPr lang="en-US"/>
            <a:t>Mastery of 5/8 Science standards</a:t>
          </a:r>
        </a:p>
      </dgm:t>
    </dgm:pt>
    <dgm:pt modelId="{D5F2C43B-3EEF-4759-953E-F556EE91AD0B}" type="parTrans" cxnId="{8608E614-A6EF-4B31-BE05-8874B9F3CB22}">
      <dgm:prSet/>
      <dgm:spPr/>
      <dgm:t>
        <a:bodyPr/>
        <a:lstStyle/>
        <a:p>
          <a:endParaRPr lang="en-US"/>
        </a:p>
      </dgm:t>
    </dgm:pt>
    <dgm:pt modelId="{D3A43239-223E-4BF2-B1C2-6388A41A233B}" type="sibTrans" cxnId="{8608E614-A6EF-4B31-BE05-8874B9F3CB22}">
      <dgm:prSet/>
      <dgm:spPr/>
      <dgm:t>
        <a:bodyPr/>
        <a:lstStyle/>
        <a:p>
          <a:endParaRPr lang="en-US"/>
        </a:p>
      </dgm:t>
    </dgm:pt>
    <dgm:pt modelId="{8E12D5C7-2B9D-4C3F-A3FA-2C5C1A3166D4}" type="pres">
      <dgm:prSet presAssocID="{65137D1C-6336-4B1F-A58B-91DF1B44C269}" presName="root" presStyleCnt="0">
        <dgm:presLayoutVars>
          <dgm:dir/>
          <dgm:resizeHandles val="exact"/>
        </dgm:presLayoutVars>
      </dgm:prSet>
      <dgm:spPr/>
    </dgm:pt>
    <dgm:pt modelId="{2D5885A5-E29C-4913-A83C-5A378105DF48}" type="pres">
      <dgm:prSet presAssocID="{65137D1C-6336-4B1F-A58B-91DF1B44C269}" presName="container" presStyleCnt="0">
        <dgm:presLayoutVars>
          <dgm:dir/>
          <dgm:resizeHandles val="exact"/>
        </dgm:presLayoutVars>
      </dgm:prSet>
      <dgm:spPr/>
    </dgm:pt>
    <dgm:pt modelId="{E5312AD7-EDBA-4567-989C-A494D92100B2}" type="pres">
      <dgm:prSet presAssocID="{BC9F033B-A523-47CE-AEE0-FE7CB25FFB0A}" presName="compNode" presStyleCnt="0"/>
      <dgm:spPr/>
    </dgm:pt>
    <dgm:pt modelId="{9570C38B-EEC1-4053-9F68-A327A18CA8EB}" type="pres">
      <dgm:prSet presAssocID="{BC9F033B-A523-47CE-AEE0-FE7CB25FFB0A}" presName="iconBgRect" presStyleLbl="bgShp" presStyleIdx="0" presStyleCnt="7"/>
      <dgm:spPr/>
    </dgm:pt>
    <dgm:pt modelId="{BF747277-6F9C-4DF4-986D-5324E720CBD4}" type="pres">
      <dgm:prSet presAssocID="{BC9F033B-A523-47CE-AEE0-FE7CB25FFB0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7B9F0D31-C0CF-4661-AF4E-3B548CC47A8E}" type="pres">
      <dgm:prSet presAssocID="{BC9F033B-A523-47CE-AEE0-FE7CB25FFB0A}" presName="spaceRect" presStyleCnt="0"/>
      <dgm:spPr/>
    </dgm:pt>
    <dgm:pt modelId="{BEDAFED8-9A65-4263-B32B-F24D0164FAB2}" type="pres">
      <dgm:prSet presAssocID="{BC9F033B-A523-47CE-AEE0-FE7CB25FFB0A}" presName="textRect" presStyleLbl="revTx" presStyleIdx="0" presStyleCnt="7">
        <dgm:presLayoutVars>
          <dgm:chMax val="1"/>
          <dgm:chPref val="1"/>
        </dgm:presLayoutVars>
      </dgm:prSet>
      <dgm:spPr/>
    </dgm:pt>
    <dgm:pt modelId="{372F5E1C-8CD0-4ABC-A8E6-E175E901A65D}" type="pres">
      <dgm:prSet presAssocID="{4EF12D80-EB4D-4C17-A5FB-CB170B6F31D9}" presName="sibTrans" presStyleLbl="sibTrans2D1" presStyleIdx="0" presStyleCnt="0"/>
      <dgm:spPr/>
    </dgm:pt>
    <dgm:pt modelId="{2DBA8ED5-5AD1-444E-B857-D56B7D3F43DF}" type="pres">
      <dgm:prSet presAssocID="{561E936B-7E7C-4B4D-8A64-A3CD0222ABEB}" presName="compNode" presStyleCnt="0"/>
      <dgm:spPr/>
    </dgm:pt>
    <dgm:pt modelId="{5B0EBBBD-D090-4B23-9028-64CB1018D306}" type="pres">
      <dgm:prSet presAssocID="{561E936B-7E7C-4B4D-8A64-A3CD0222ABEB}" presName="iconBgRect" presStyleLbl="bgShp" presStyleIdx="1" presStyleCnt="7"/>
      <dgm:spPr/>
    </dgm:pt>
    <dgm:pt modelId="{815ABE5F-6895-4EFF-9D99-920E09959D67}" type="pres">
      <dgm:prSet presAssocID="{561E936B-7E7C-4B4D-8A64-A3CD0222ABE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apanese Dolls"/>
        </a:ext>
      </dgm:extLst>
    </dgm:pt>
    <dgm:pt modelId="{FE2F62DE-02D2-47FC-AA2C-849812653A44}" type="pres">
      <dgm:prSet presAssocID="{561E936B-7E7C-4B4D-8A64-A3CD0222ABEB}" presName="spaceRect" presStyleCnt="0"/>
      <dgm:spPr/>
    </dgm:pt>
    <dgm:pt modelId="{767AA523-68BB-4EA2-AEBD-5C63DA7B2034}" type="pres">
      <dgm:prSet presAssocID="{561E936B-7E7C-4B4D-8A64-A3CD0222ABEB}" presName="textRect" presStyleLbl="revTx" presStyleIdx="1" presStyleCnt="7">
        <dgm:presLayoutVars>
          <dgm:chMax val="1"/>
          <dgm:chPref val="1"/>
        </dgm:presLayoutVars>
      </dgm:prSet>
      <dgm:spPr/>
    </dgm:pt>
    <dgm:pt modelId="{7AA81FBE-F14C-49A4-A5F7-6CD51779F0C6}" type="pres">
      <dgm:prSet presAssocID="{4D90C635-C499-4D15-AA27-936D6226C5D5}" presName="sibTrans" presStyleLbl="sibTrans2D1" presStyleIdx="0" presStyleCnt="0"/>
      <dgm:spPr/>
    </dgm:pt>
    <dgm:pt modelId="{640928DA-0E1A-4149-921B-40641A24B1CB}" type="pres">
      <dgm:prSet presAssocID="{81D84973-E95F-4F59-A38D-786EF43BA409}" presName="compNode" presStyleCnt="0"/>
      <dgm:spPr/>
    </dgm:pt>
    <dgm:pt modelId="{D2B4BB0F-EF81-4C77-B481-FC3C4F0E34B0}" type="pres">
      <dgm:prSet presAssocID="{81D84973-E95F-4F59-A38D-786EF43BA409}" presName="iconBgRect" presStyleLbl="bgShp" presStyleIdx="2" presStyleCnt="7"/>
      <dgm:spPr/>
    </dgm:pt>
    <dgm:pt modelId="{7155375E-6910-488A-A070-413B90FAF105}" type="pres">
      <dgm:prSet presAssocID="{81D84973-E95F-4F59-A38D-786EF43BA40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7883AA1F-96FB-4433-9219-296623820538}" type="pres">
      <dgm:prSet presAssocID="{81D84973-E95F-4F59-A38D-786EF43BA409}" presName="spaceRect" presStyleCnt="0"/>
      <dgm:spPr/>
    </dgm:pt>
    <dgm:pt modelId="{2DFE951E-1C9F-447F-9FB9-CB04AA3EEA35}" type="pres">
      <dgm:prSet presAssocID="{81D84973-E95F-4F59-A38D-786EF43BA409}" presName="textRect" presStyleLbl="revTx" presStyleIdx="2" presStyleCnt="7">
        <dgm:presLayoutVars>
          <dgm:chMax val="1"/>
          <dgm:chPref val="1"/>
        </dgm:presLayoutVars>
      </dgm:prSet>
      <dgm:spPr/>
    </dgm:pt>
    <dgm:pt modelId="{EF6732F5-5624-4B35-B7A5-6E056C3C52D0}" type="pres">
      <dgm:prSet presAssocID="{992A3ED5-BB44-4DCD-A741-A514C37E6D0A}" presName="sibTrans" presStyleLbl="sibTrans2D1" presStyleIdx="0" presStyleCnt="0"/>
      <dgm:spPr/>
    </dgm:pt>
    <dgm:pt modelId="{C065223B-59E1-427D-B5B0-1928E983182B}" type="pres">
      <dgm:prSet presAssocID="{3834CD49-4237-4218-9B8C-F0F94A1AB083}" presName="compNode" presStyleCnt="0"/>
      <dgm:spPr/>
    </dgm:pt>
    <dgm:pt modelId="{90018F77-7CBA-4CE3-8899-27C4FD8F8009}" type="pres">
      <dgm:prSet presAssocID="{3834CD49-4237-4218-9B8C-F0F94A1AB083}" presName="iconBgRect" presStyleLbl="bgShp" presStyleIdx="3" presStyleCnt="7"/>
      <dgm:spPr/>
    </dgm:pt>
    <dgm:pt modelId="{45CF902A-D990-452F-84EB-8D74931B3F1E}" type="pres">
      <dgm:prSet presAssocID="{3834CD49-4237-4218-9B8C-F0F94A1AB08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ler"/>
        </a:ext>
      </dgm:extLst>
    </dgm:pt>
    <dgm:pt modelId="{4C41463D-B508-4849-B59D-448675A2B71F}" type="pres">
      <dgm:prSet presAssocID="{3834CD49-4237-4218-9B8C-F0F94A1AB083}" presName="spaceRect" presStyleCnt="0"/>
      <dgm:spPr/>
    </dgm:pt>
    <dgm:pt modelId="{3F5F62EC-6809-41B1-B82F-9BA4866EE19A}" type="pres">
      <dgm:prSet presAssocID="{3834CD49-4237-4218-9B8C-F0F94A1AB083}" presName="textRect" presStyleLbl="revTx" presStyleIdx="3" presStyleCnt="7">
        <dgm:presLayoutVars>
          <dgm:chMax val="1"/>
          <dgm:chPref val="1"/>
        </dgm:presLayoutVars>
      </dgm:prSet>
      <dgm:spPr/>
    </dgm:pt>
    <dgm:pt modelId="{13BEF35E-1A0F-40F2-846B-431D95AAD3AE}" type="pres">
      <dgm:prSet presAssocID="{10AE877F-3457-46B7-9CE2-F17AAFA150C1}" presName="sibTrans" presStyleLbl="sibTrans2D1" presStyleIdx="0" presStyleCnt="0"/>
      <dgm:spPr/>
    </dgm:pt>
    <dgm:pt modelId="{D6F86DB8-C4FE-4FE8-A32A-B1B2559D5E00}" type="pres">
      <dgm:prSet presAssocID="{B7769130-2515-42F0-A29E-935E80741B5A}" presName="compNode" presStyleCnt="0"/>
      <dgm:spPr/>
    </dgm:pt>
    <dgm:pt modelId="{BF9BA9CC-495D-4F69-85AE-C1C80F899898}" type="pres">
      <dgm:prSet presAssocID="{B7769130-2515-42F0-A29E-935E80741B5A}" presName="iconBgRect" presStyleLbl="bgShp" presStyleIdx="4" presStyleCnt="7"/>
      <dgm:spPr/>
    </dgm:pt>
    <dgm:pt modelId="{DA6FF75B-47BB-4FCD-B430-61861BAC9A36}" type="pres">
      <dgm:prSet presAssocID="{B7769130-2515-42F0-A29E-935E80741B5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ibbon"/>
        </a:ext>
      </dgm:extLst>
    </dgm:pt>
    <dgm:pt modelId="{389A7EAC-12D5-451C-9990-BD0846BF7D33}" type="pres">
      <dgm:prSet presAssocID="{B7769130-2515-42F0-A29E-935E80741B5A}" presName="spaceRect" presStyleCnt="0"/>
      <dgm:spPr/>
    </dgm:pt>
    <dgm:pt modelId="{12E1C0DD-BF7D-497F-8B9D-50E3360B8068}" type="pres">
      <dgm:prSet presAssocID="{B7769130-2515-42F0-A29E-935E80741B5A}" presName="textRect" presStyleLbl="revTx" presStyleIdx="4" presStyleCnt="7">
        <dgm:presLayoutVars>
          <dgm:chMax val="1"/>
          <dgm:chPref val="1"/>
        </dgm:presLayoutVars>
      </dgm:prSet>
      <dgm:spPr/>
    </dgm:pt>
    <dgm:pt modelId="{153FCB68-FC6F-4155-9B96-A59065DCD3F7}" type="pres">
      <dgm:prSet presAssocID="{B5E7FA7B-B4AD-4D24-9D13-1472861A1D4F}" presName="sibTrans" presStyleLbl="sibTrans2D1" presStyleIdx="0" presStyleCnt="0"/>
      <dgm:spPr/>
    </dgm:pt>
    <dgm:pt modelId="{D779DD7E-952E-40E8-9277-9E0064B1CC84}" type="pres">
      <dgm:prSet presAssocID="{D7C5470C-332D-4E47-B7FD-F93B682BD396}" presName="compNode" presStyleCnt="0"/>
      <dgm:spPr/>
    </dgm:pt>
    <dgm:pt modelId="{D1B48DA5-9B01-4890-BB6C-9F1B0732C2DC}" type="pres">
      <dgm:prSet presAssocID="{D7C5470C-332D-4E47-B7FD-F93B682BD396}" presName="iconBgRect" presStyleLbl="bgShp" presStyleIdx="5" presStyleCnt="7"/>
      <dgm:spPr/>
    </dgm:pt>
    <dgm:pt modelId="{78F232C5-0A0D-42E0-86F1-D6E353567097}" type="pres">
      <dgm:prSet presAssocID="{D7C5470C-332D-4E47-B7FD-F93B682BD39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ploma"/>
        </a:ext>
      </dgm:extLst>
    </dgm:pt>
    <dgm:pt modelId="{22EDD4DE-CAFC-45AE-8125-8DC286C2D5DB}" type="pres">
      <dgm:prSet presAssocID="{D7C5470C-332D-4E47-B7FD-F93B682BD396}" presName="spaceRect" presStyleCnt="0"/>
      <dgm:spPr/>
    </dgm:pt>
    <dgm:pt modelId="{F4050F43-8203-45B1-A562-1B7AEAC82796}" type="pres">
      <dgm:prSet presAssocID="{D7C5470C-332D-4E47-B7FD-F93B682BD396}" presName="textRect" presStyleLbl="revTx" presStyleIdx="5" presStyleCnt="7">
        <dgm:presLayoutVars>
          <dgm:chMax val="1"/>
          <dgm:chPref val="1"/>
        </dgm:presLayoutVars>
      </dgm:prSet>
      <dgm:spPr/>
    </dgm:pt>
    <dgm:pt modelId="{8BECCBC6-9750-40AA-BB7B-0F7ECA7C8F37}" type="pres">
      <dgm:prSet presAssocID="{0B2D27F4-9A95-415E-B900-E8328E45B1FB}" presName="sibTrans" presStyleLbl="sibTrans2D1" presStyleIdx="0" presStyleCnt="0"/>
      <dgm:spPr/>
    </dgm:pt>
    <dgm:pt modelId="{F42A5D24-DCC5-4FC7-A411-9FF018F4B55B}" type="pres">
      <dgm:prSet presAssocID="{8DCF2C24-ECAD-4EDE-8B0F-3D8AC613C3FC}" presName="compNode" presStyleCnt="0"/>
      <dgm:spPr/>
    </dgm:pt>
    <dgm:pt modelId="{77B57684-4C5D-4B14-8F31-7E34ACB40B39}" type="pres">
      <dgm:prSet presAssocID="{8DCF2C24-ECAD-4EDE-8B0F-3D8AC613C3FC}" presName="iconBgRect" presStyleLbl="bgShp" presStyleIdx="6" presStyleCnt="7"/>
      <dgm:spPr/>
    </dgm:pt>
    <dgm:pt modelId="{24CD133B-1841-437A-BBE3-50A125EEB4D9}" type="pres">
      <dgm:prSet presAssocID="{8DCF2C24-ECAD-4EDE-8B0F-3D8AC613C3F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eaker"/>
        </a:ext>
      </dgm:extLst>
    </dgm:pt>
    <dgm:pt modelId="{02B84645-45B0-4C6F-A709-1670411CA828}" type="pres">
      <dgm:prSet presAssocID="{8DCF2C24-ECAD-4EDE-8B0F-3D8AC613C3FC}" presName="spaceRect" presStyleCnt="0"/>
      <dgm:spPr/>
    </dgm:pt>
    <dgm:pt modelId="{2CD30F78-6841-4830-82FB-171277E95C4A}" type="pres">
      <dgm:prSet presAssocID="{8DCF2C24-ECAD-4EDE-8B0F-3D8AC613C3FC}" presName="textRect" presStyleLbl="revTx" presStyleIdx="6" presStyleCnt="7">
        <dgm:presLayoutVars>
          <dgm:chMax val="1"/>
          <dgm:chPref val="1"/>
        </dgm:presLayoutVars>
      </dgm:prSet>
      <dgm:spPr/>
    </dgm:pt>
  </dgm:ptLst>
  <dgm:cxnLst>
    <dgm:cxn modelId="{01A0E905-7669-4939-B927-1D3E57DDB5B5}" type="presOf" srcId="{81D84973-E95F-4F59-A38D-786EF43BA409}" destId="{2DFE951E-1C9F-447F-9FB9-CB04AA3EEA35}" srcOrd="0" destOrd="0" presId="urn:microsoft.com/office/officeart/2018/2/layout/IconCircleList"/>
    <dgm:cxn modelId="{8608E614-A6EF-4B31-BE05-8874B9F3CB22}" srcId="{65137D1C-6336-4B1F-A58B-91DF1B44C269}" destId="{8DCF2C24-ECAD-4EDE-8B0F-3D8AC613C3FC}" srcOrd="6" destOrd="0" parTransId="{D5F2C43B-3EEF-4759-953E-F556EE91AD0B}" sibTransId="{D3A43239-223E-4BF2-B1C2-6388A41A233B}"/>
    <dgm:cxn modelId="{9A751F3C-6F0B-4AFA-9657-BCAD4E56DFB3}" type="presOf" srcId="{10AE877F-3457-46B7-9CE2-F17AAFA150C1}" destId="{13BEF35E-1A0F-40F2-846B-431D95AAD3AE}" srcOrd="0" destOrd="0" presId="urn:microsoft.com/office/officeart/2018/2/layout/IconCircleList"/>
    <dgm:cxn modelId="{593C555E-60A3-4571-B6C8-8302A31656A3}" srcId="{65137D1C-6336-4B1F-A58B-91DF1B44C269}" destId="{D7C5470C-332D-4E47-B7FD-F93B682BD396}" srcOrd="5" destOrd="0" parTransId="{D37239C7-F174-4939-A526-BD7DF016E769}" sibTransId="{0B2D27F4-9A95-415E-B900-E8328E45B1FB}"/>
    <dgm:cxn modelId="{FB36DE45-3192-4FED-8B2C-1BF8517A22F2}" type="presOf" srcId="{4D90C635-C499-4D15-AA27-936D6226C5D5}" destId="{7AA81FBE-F14C-49A4-A5F7-6CD51779F0C6}" srcOrd="0" destOrd="0" presId="urn:microsoft.com/office/officeart/2018/2/layout/IconCircleList"/>
    <dgm:cxn modelId="{5F311F4E-633E-4B7A-9214-5E89BB4D6873}" srcId="{65137D1C-6336-4B1F-A58B-91DF1B44C269}" destId="{81D84973-E95F-4F59-A38D-786EF43BA409}" srcOrd="2" destOrd="0" parTransId="{5C1DBF40-FA63-46ED-9176-33F1E9845B63}" sibTransId="{992A3ED5-BB44-4DCD-A741-A514C37E6D0A}"/>
    <dgm:cxn modelId="{E9E4D24E-D0DC-4248-8DE2-32130555314E}" type="presOf" srcId="{0B2D27F4-9A95-415E-B900-E8328E45B1FB}" destId="{8BECCBC6-9750-40AA-BB7B-0F7ECA7C8F37}" srcOrd="0" destOrd="0" presId="urn:microsoft.com/office/officeart/2018/2/layout/IconCircleList"/>
    <dgm:cxn modelId="{649F8672-07F2-452B-9883-E129F51389CB}" type="presOf" srcId="{B5E7FA7B-B4AD-4D24-9D13-1472861A1D4F}" destId="{153FCB68-FC6F-4155-9B96-A59065DCD3F7}" srcOrd="0" destOrd="0" presId="urn:microsoft.com/office/officeart/2018/2/layout/IconCircleList"/>
    <dgm:cxn modelId="{F46C2E76-F865-466E-9796-E97EC8A977C8}" type="presOf" srcId="{B7769130-2515-42F0-A29E-935E80741B5A}" destId="{12E1C0DD-BF7D-497F-8B9D-50E3360B8068}" srcOrd="0" destOrd="0" presId="urn:microsoft.com/office/officeart/2018/2/layout/IconCircleList"/>
    <dgm:cxn modelId="{8455E678-380A-4D85-B2C8-5BFE77E986B0}" type="presOf" srcId="{D7C5470C-332D-4E47-B7FD-F93B682BD396}" destId="{F4050F43-8203-45B1-A562-1B7AEAC82796}" srcOrd="0" destOrd="0" presId="urn:microsoft.com/office/officeart/2018/2/layout/IconCircleList"/>
    <dgm:cxn modelId="{DA09A659-F613-4AD4-BC48-17CF4BBE96C5}" type="presOf" srcId="{4EF12D80-EB4D-4C17-A5FB-CB170B6F31D9}" destId="{372F5E1C-8CD0-4ABC-A8E6-E175E901A65D}" srcOrd="0" destOrd="0" presId="urn:microsoft.com/office/officeart/2018/2/layout/IconCircleList"/>
    <dgm:cxn modelId="{F5347A7F-F516-49CA-BCFE-6E2E1C427230}" type="presOf" srcId="{65137D1C-6336-4B1F-A58B-91DF1B44C269}" destId="{8E12D5C7-2B9D-4C3F-A3FA-2C5C1A3166D4}" srcOrd="0" destOrd="0" presId="urn:microsoft.com/office/officeart/2018/2/layout/IconCircleList"/>
    <dgm:cxn modelId="{C10FFB8C-3FE1-46AC-9134-970A09BAAE2D}" type="presOf" srcId="{8DCF2C24-ECAD-4EDE-8B0F-3D8AC613C3FC}" destId="{2CD30F78-6841-4830-82FB-171277E95C4A}" srcOrd="0" destOrd="0" presId="urn:microsoft.com/office/officeart/2018/2/layout/IconCircleList"/>
    <dgm:cxn modelId="{0435F49D-1533-4E28-A9F6-F7244F09DC25}" srcId="{65137D1C-6336-4B1F-A58B-91DF1B44C269}" destId="{3834CD49-4237-4218-9B8C-F0F94A1AB083}" srcOrd="3" destOrd="0" parTransId="{3D32A77B-2437-4D50-A10D-F164E36FB841}" sibTransId="{10AE877F-3457-46B7-9CE2-F17AAFA150C1}"/>
    <dgm:cxn modelId="{BCF59E9E-5D64-493E-A1EC-7CCB257604D2}" srcId="{65137D1C-6336-4B1F-A58B-91DF1B44C269}" destId="{561E936B-7E7C-4B4D-8A64-A3CD0222ABEB}" srcOrd="1" destOrd="0" parTransId="{86352EEE-75CF-4D4A-B937-50BF415EC28E}" sibTransId="{4D90C635-C499-4D15-AA27-936D6226C5D5}"/>
    <dgm:cxn modelId="{655F80BB-0CBE-4008-88E9-2EB5D188C07D}" srcId="{65137D1C-6336-4B1F-A58B-91DF1B44C269}" destId="{B7769130-2515-42F0-A29E-935E80741B5A}" srcOrd="4" destOrd="0" parTransId="{CC395EC0-6E1B-455F-B368-5DC909ED4914}" sibTransId="{B5E7FA7B-B4AD-4D24-9D13-1472861A1D4F}"/>
    <dgm:cxn modelId="{21C59BC0-7DDD-479D-AF82-1B638522BBF7}" type="presOf" srcId="{561E936B-7E7C-4B4D-8A64-A3CD0222ABEB}" destId="{767AA523-68BB-4EA2-AEBD-5C63DA7B2034}" srcOrd="0" destOrd="0" presId="urn:microsoft.com/office/officeart/2018/2/layout/IconCircleList"/>
    <dgm:cxn modelId="{7BF7C7C2-B9DB-477A-9037-41FAA322859E}" type="presOf" srcId="{992A3ED5-BB44-4DCD-A741-A514C37E6D0A}" destId="{EF6732F5-5624-4B35-B7A5-6E056C3C52D0}" srcOrd="0" destOrd="0" presId="urn:microsoft.com/office/officeart/2018/2/layout/IconCircleList"/>
    <dgm:cxn modelId="{9887E8E3-1FC5-4D97-BF1B-90580E2714C2}" srcId="{65137D1C-6336-4B1F-A58B-91DF1B44C269}" destId="{BC9F033B-A523-47CE-AEE0-FE7CB25FFB0A}" srcOrd="0" destOrd="0" parTransId="{E77243FA-C307-4752-940F-11B7F3D55F8F}" sibTransId="{4EF12D80-EB4D-4C17-A5FB-CB170B6F31D9}"/>
    <dgm:cxn modelId="{EE15EEE4-6C5E-459D-BDE0-488DB85190E7}" type="presOf" srcId="{3834CD49-4237-4218-9B8C-F0F94A1AB083}" destId="{3F5F62EC-6809-41B1-B82F-9BA4866EE19A}" srcOrd="0" destOrd="0" presId="urn:microsoft.com/office/officeart/2018/2/layout/IconCircleList"/>
    <dgm:cxn modelId="{EC88BEFF-C33B-40EF-863D-97047F36744A}" type="presOf" srcId="{BC9F033B-A523-47CE-AEE0-FE7CB25FFB0A}" destId="{BEDAFED8-9A65-4263-B32B-F24D0164FAB2}" srcOrd="0" destOrd="0" presId="urn:microsoft.com/office/officeart/2018/2/layout/IconCircleList"/>
    <dgm:cxn modelId="{6C5225F3-CCC8-4471-A0D2-757451C2AA02}" type="presParOf" srcId="{8E12D5C7-2B9D-4C3F-A3FA-2C5C1A3166D4}" destId="{2D5885A5-E29C-4913-A83C-5A378105DF48}" srcOrd="0" destOrd="0" presId="urn:microsoft.com/office/officeart/2018/2/layout/IconCircleList"/>
    <dgm:cxn modelId="{F647D4DA-0520-4C0F-B36F-3ADEF91D0215}" type="presParOf" srcId="{2D5885A5-E29C-4913-A83C-5A378105DF48}" destId="{E5312AD7-EDBA-4567-989C-A494D92100B2}" srcOrd="0" destOrd="0" presId="urn:microsoft.com/office/officeart/2018/2/layout/IconCircleList"/>
    <dgm:cxn modelId="{DD6D7C4F-3CFA-46CA-86BB-5CBCF7582E23}" type="presParOf" srcId="{E5312AD7-EDBA-4567-989C-A494D92100B2}" destId="{9570C38B-EEC1-4053-9F68-A327A18CA8EB}" srcOrd="0" destOrd="0" presId="urn:microsoft.com/office/officeart/2018/2/layout/IconCircleList"/>
    <dgm:cxn modelId="{CE93BF19-B610-49FD-ADDA-85C627C95692}" type="presParOf" srcId="{E5312AD7-EDBA-4567-989C-A494D92100B2}" destId="{BF747277-6F9C-4DF4-986D-5324E720CBD4}" srcOrd="1" destOrd="0" presId="urn:microsoft.com/office/officeart/2018/2/layout/IconCircleList"/>
    <dgm:cxn modelId="{BD2F5DC2-C034-4F5C-929F-E69CE9EEAC33}" type="presParOf" srcId="{E5312AD7-EDBA-4567-989C-A494D92100B2}" destId="{7B9F0D31-C0CF-4661-AF4E-3B548CC47A8E}" srcOrd="2" destOrd="0" presId="urn:microsoft.com/office/officeart/2018/2/layout/IconCircleList"/>
    <dgm:cxn modelId="{9950AE04-2ED9-41A8-B47A-1A9AD08F6217}" type="presParOf" srcId="{E5312AD7-EDBA-4567-989C-A494D92100B2}" destId="{BEDAFED8-9A65-4263-B32B-F24D0164FAB2}" srcOrd="3" destOrd="0" presId="urn:microsoft.com/office/officeart/2018/2/layout/IconCircleList"/>
    <dgm:cxn modelId="{F3117F5F-F74C-4675-A4C6-0883F84F1529}" type="presParOf" srcId="{2D5885A5-E29C-4913-A83C-5A378105DF48}" destId="{372F5E1C-8CD0-4ABC-A8E6-E175E901A65D}" srcOrd="1" destOrd="0" presId="urn:microsoft.com/office/officeart/2018/2/layout/IconCircleList"/>
    <dgm:cxn modelId="{026DD943-5A0D-45A9-AE66-968EC80BD578}" type="presParOf" srcId="{2D5885A5-E29C-4913-A83C-5A378105DF48}" destId="{2DBA8ED5-5AD1-444E-B857-D56B7D3F43DF}" srcOrd="2" destOrd="0" presId="urn:microsoft.com/office/officeart/2018/2/layout/IconCircleList"/>
    <dgm:cxn modelId="{27347E79-E8ED-477E-8E74-A71D2560CF39}" type="presParOf" srcId="{2DBA8ED5-5AD1-444E-B857-D56B7D3F43DF}" destId="{5B0EBBBD-D090-4B23-9028-64CB1018D306}" srcOrd="0" destOrd="0" presId="urn:microsoft.com/office/officeart/2018/2/layout/IconCircleList"/>
    <dgm:cxn modelId="{5A828978-577B-4C0B-9292-C1FCD63F6C42}" type="presParOf" srcId="{2DBA8ED5-5AD1-444E-B857-D56B7D3F43DF}" destId="{815ABE5F-6895-4EFF-9D99-920E09959D67}" srcOrd="1" destOrd="0" presId="urn:microsoft.com/office/officeart/2018/2/layout/IconCircleList"/>
    <dgm:cxn modelId="{9BBB6A46-6650-4E37-BF82-17F03756D239}" type="presParOf" srcId="{2DBA8ED5-5AD1-444E-B857-D56B7D3F43DF}" destId="{FE2F62DE-02D2-47FC-AA2C-849812653A44}" srcOrd="2" destOrd="0" presId="urn:microsoft.com/office/officeart/2018/2/layout/IconCircleList"/>
    <dgm:cxn modelId="{5C0E3F1D-310C-490E-A921-264907D20876}" type="presParOf" srcId="{2DBA8ED5-5AD1-444E-B857-D56B7D3F43DF}" destId="{767AA523-68BB-4EA2-AEBD-5C63DA7B2034}" srcOrd="3" destOrd="0" presId="urn:microsoft.com/office/officeart/2018/2/layout/IconCircleList"/>
    <dgm:cxn modelId="{A442B1BE-ED1A-4FAC-8253-CA7000F480D9}" type="presParOf" srcId="{2D5885A5-E29C-4913-A83C-5A378105DF48}" destId="{7AA81FBE-F14C-49A4-A5F7-6CD51779F0C6}" srcOrd="3" destOrd="0" presId="urn:microsoft.com/office/officeart/2018/2/layout/IconCircleList"/>
    <dgm:cxn modelId="{4524A0EC-A7C2-4324-8874-FA60A4E16645}" type="presParOf" srcId="{2D5885A5-E29C-4913-A83C-5A378105DF48}" destId="{640928DA-0E1A-4149-921B-40641A24B1CB}" srcOrd="4" destOrd="0" presId="urn:microsoft.com/office/officeart/2018/2/layout/IconCircleList"/>
    <dgm:cxn modelId="{93AF1FE9-6E25-4589-BE13-4E9130030E7B}" type="presParOf" srcId="{640928DA-0E1A-4149-921B-40641A24B1CB}" destId="{D2B4BB0F-EF81-4C77-B481-FC3C4F0E34B0}" srcOrd="0" destOrd="0" presId="urn:microsoft.com/office/officeart/2018/2/layout/IconCircleList"/>
    <dgm:cxn modelId="{80063499-C161-45BB-9B11-125E7C51290E}" type="presParOf" srcId="{640928DA-0E1A-4149-921B-40641A24B1CB}" destId="{7155375E-6910-488A-A070-413B90FAF105}" srcOrd="1" destOrd="0" presId="urn:microsoft.com/office/officeart/2018/2/layout/IconCircleList"/>
    <dgm:cxn modelId="{6E5C9309-C082-47B2-B5D4-AD52BBE7AEEC}" type="presParOf" srcId="{640928DA-0E1A-4149-921B-40641A24B1CB}" destId="{7883AA1F-96FB-4433-9219-296623820538}" srcOrd="2" destOrd="0" presId="urn:microsoft.com/office/officeart/2018/2/layout/IconCircleList"/>
    <dgm:cxn modelId="{1F52AA83-AA51-43E4-BE45-A2424EEF70F3}" type="presParOf" srcId="{640928DA-0E1A-4149-921B-40641A24B1CB}" destId="{2DFE951E-1C9F-447F-9FB9-CB04AA3EEA35}" srcOrd="3" destOrd="0" presId="urn:microsoft.com/office/officeart/2018/2/layout/IconCircleList"/>
    <dgm:cxn modelId="{8EE0D501-DC7F-4FB4-BEB5-BACB98AD59E7}" type="presParOf" srcId="{2D5885A5-E29C-4913-A83C-5A378105DF48}" destId="{EF6732F5-5624-4B35-B7A5-6E056C3C52D0}" srcOrd="5" destOrd="0" presId="urn:microsoft.com/office/officeart/2018/2/layout/IconCircleList"/>
    <dgm:cxn modelId="{37C286D2-3B0D-4E6B-B39C-1152FA4BC3D3}" type="presParOf" srcId="{2D5885A5-E29C-4913-A83C-5A378105DF48}" destId="{C065223B-59E1-427D-B5B0-1928E983182B}" srcOrd="6" destOrd="0" presId="urn:microsoft.com/office/officeart/2018/2/layout/IconCircleList"/>
    <dgm:cxn modelId="{674D6F36-5C29-4CB3-B72E-FAB88730BC58}" type="presParOf" srcId="{C065223B-59E1-427D-B5B0-1928E983182B}" destId="{90018F77-7CBA-4CE3-8899-27C4FD8F8009}" srcOrd="0" destOrd="0" presId="urn:microsoft.com/office/officeart/2018/2/layout/IconCircleList"/>
    <dgm:cxn modelId="{1E62D6DD-4CDC-489D-A29F-3B35ECF22106}" type="presParOf" srcId="{C065223B-59E1-427D-B5B0-1928E983182B}" destId="{45CF902A-D990-452F-84EB-8D74931B3F1E}" srcOrd="1" destOrd="0" presId="urn:microsoft.com/office/officeart/2018/2/layout/IconCircleList"/>
    <dgm:cxn modelId="{15A6F731-6103-4257-B0C1-E6195069BCDF}" type="presParOf" srcId="{C065223B-59E1-427D-B5B0-1928E983182B}" destId="{4C41463D-B508-4849-B59D-448675A2B71F}" srcOrd="2" destOrd="0" presId="urn:microsoft.com/office/officeart/2018/2/layout/IconCircleList"/>
    <dgm:cxn modelId="{63F3663C-BF38-45ED-BB5C-08EA4D761269}" type="presParOf" srcId="{C065223B-59E1-427D-B5B0-1928E983182B}" destId="{3F5F62EC-6809-41B1-B82F-9BA4866EE19A}" srcOrd="3" destOrd="0" presId="urn:microsoft.com/office/officeart/2018/2/layout/IconCircleList"/>
    <dgm:cxn modelId="{DE17C0DC-81BE-4C73-950D-C721B6D4F8A7}" type="presParOf" srcId="{2D5885A5-E29C-4913-A83C-5A378105DF48}" destId="{13BEF35E-1A0F-40F2-846B-431D95AAD3AE}" srcOrd="7" destOrd="0" presId="urn:microsoft.com/office/officeart/2018/2/layout/IconCircleList"/>
    <dgm:cxn modelId="{EE11AE2F-DE97-46C3-BE70-1D2BA719B6DE}" type="presParOf" srcId="{2D5885A5-E29C-4913-A83C-5A378105DF48}" destId="{D6F86DB8-C4FE-4FE8-A32A-B1B2559D5E00}" srcOrd="8" destOrd="0" presId="urn:microsoft.com/office/officeart/2018/2/layout/IconCircleList"/>
    <dgm:cxn modelId="{BD7D5F84-C697-4D41-B9FB-3DC2A2BA6F70}" type="presParOf" srcId="{D6F86DB8-C4FE-4FE8-A32A-B1B2559D5E00}" destId="{BF9BA9CC-495D-4F69-85AE-C1C80F899898}" srcOrd="0" destOrd="0" presId="urn:microsoft.com/office/officeart/2018/2/layout/IconCircleList"/>
    <dgm:cxn modelId="{57B4A6E6-9582-486A-836B-3D9ACB186188}" type="presParOf" srcId="{D6F86DB8-C4FE-4FE8-A32A-B1B2559D5E00}" destId="{DA6FF75B-47BB-4FCD-B430-61861BAC9A36}" srcOrd="1" destOrd="0" presId="urn:microsoft.com/office/officeart/2018/2/layout/IconCircleList"/>
    <dgm:cxn modelId="{D92B59FC-3905-4C65-9C0B-1AF9C05A68BC}" type="presParOf" srcId="{D6F86DB8-C4FE-4FE8-A32A-B1B2559D5E00}" destId="{389A7EAC-12D5-451C-9990-BD0846BF7D33}" srcOrd="2" destOrd="0" presId="urn:microsoft.com/office/officeart/2018/2/layout/IconCircleList"/>
    <dgm:cxn modelId="{871E4747-6C93-4CA9-A73B-BE01A85D52C5}" type="presParOf" srcId="{D6F86DB8-C4FE-4FE8-A32A-B1B2559D5E00}" destId="{12E1C0DD-BF7D-497F-8B9D-50E3360B8068}" srcOrd="3" destOrd="0" presId="urn:microsoft.com/office/officeart/2018/2/layout/IconCircleList"/>
    <dgm:cxn modelId="{8F1AC28F-43FC-41F7-BE0A-93070B4E7B0F}" type="presParOf" srcId="{2D5885A5-E29C-4913-A83C-5A378105DF48}" destId="{153FCB68-FC6F-4155-9B96-A59065DCD3F7}" srcOrd="9" destOrd="0" presId="urn:microsoft.com/office/officeart/2018/2/layout/IconCircleList"/>
    <dgm:cxn modelId="{39245A51-2BCB-4D64-9501-CBBD268F7F1E}" type="presParOf" srcId="{2D5885A5-E29C-4913-A83C-5A378105DF48}" destId="{D779DD7E-952E-40E8-9277-9E0064B1CC84}" srcOrd="10" destOrd="0" presId="urn:microsoft.com/office/officeart/2018/2/layout/IconCircleList"/>
    <dgm:cxn modelId="{CF9773DF-4FD4-4FB4-860D-D64187FF4B89}" type="presParOf" srcId="{D779DD7E-952E-40E8-9277-9E0064B1CC84}" destId="{D1B48DA5-9B01-4890-BB6C-9F1B0732C2DC}" srcOrd="0" destOrd="0" presId="urn:microsoft.com/office/officeart/2018/2/layout/IconCircleList"/>
    <dgm:cxn modelId="{72F40C7B-9E8E-47E7-8444-31810AF33C80}" type="presParOf" srcId="{D779DD7E-952E-40E8-9277-9E0064B1CC84}" destId="{78F232C5-0A0D-42E0-86F1-D6E353567097}" srcOrd="1" destOrd="0" presId="urn:microsoft.com/office/officeart/2018/2/layout/IconCircleList"/>
    <dgm:cxn modelId="{58F13B15-894D-41D6-A026-C362073B5E0F}" type="presParOf" srcId="{D779DD7E-952E-40E8-9277-9E0064B1CC84}" destId="{22EDD4DE-CAFC-45AE-8125-8DC286C2D5DB}" srcOrd="2" destOrd="0" presId="urn:microsoft.com/office/officeart/2018/2/layout/IconCircleList"/>
    <dgm:cxn modelId="{985514F2-2A15-4E28-92F3-78458D251FB9}" type="presParOf" srcId="{D779DD7E-952E-40E8-9277-9E0064B1CC84}" destId="{F4050F43-8203-45B1-A562-1B7AEAC82796}" srcOrd="3" destOrd="0" presId="urn:microsoft.com/office/officeart/2018/2/layout/IconCircleList"/>
    <dgm:cxn modelId="{77FF0486-92C6-490A-9436-06F83C62ACD8}" type="presParOf" srcId="{2D5885A5-E29C-4913-A83C-5A378105DF48}" destId="{8BECCBC6-9750-40AA-BB7B-0F7ECA7C8F37}" srcOrd="11" destOrd="0" presId="urn:microsoft.com/office/officeart/2018/2/layout/IconCircleList"/>
    <dgm:cxn modelId="{2513DB44-D9E8-4655-810B-CCF41B05EDF5}" type="presParOf" srcId="{2D5885A5-E29C-4913-A83C-5A378105DF48}" destId="{F42A5D24-DCC5-4FC7-A411-9FF018F4B55B}" srcOrd="12" destOrd="0" presId="urn:microsoft.com/office/officeart/2018/2/layout/IconCircleList"/>
    <dgm:cxn modelId="{12722CA2-AB69-4CE7-B310-22A2B29DBA0F}" type="presParOf" srcId="{F42A5D24-DCC5-4FC7-A411-9FF018F4B55B}" destId="{77B57684-4C5D-4B14-8F31-7E34ACB40B39}" srcOrd="0" destOrd="0" presId="urn:microsoft.com/office/officeart/2018/2/layout/IconCircleList"/>
    <dgm:cxn modelId="{EC59FF88-C19D-409F-B0C4-1F4A470DF840}" type="presParOf" srcId="{F42A5D24-DCC5-4FC7-A411-9FF018F4B55B}" destId="{24CD133B-1841-437A-BBE3-50A125EEB4D9}" srcOrd="1" destOrd="0" presId="urn:microsoft.com/office/officeart/2018/2/layout/IconCircleList"/>
    <dgm:cxn modelId="{B4AC1010-F2B5-40FC-943F-B584469B3826}" type="presParOf" srcId="{F42A5D24-DCC5-4FC7-A411-9FF018F4B55B}" destId="{02B84645-45B0-4C6F-A709-1670411CA828}" srcOrd="2" destOrd="0" presId="urn:microsoft.com/office/officeart/2018/2/layout/IconCircleList"/>
    <dgm:cxn modelId="{C462C63B-7B88-4887-912B-9BB6F62679EF}" type="presParOf" srcId="{F42A5D24-DCC5-4FC7-A411-9FF018F4B55B}" destId="{2CD30F78-6841-4830-82FB-171277E95C4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C963C1-584A-46B8-85B2-D65BE77A3C3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89F2CF-ED3E-4283-AC8E-9DCCD3BA1F3B}">
      <dgm:prSet/>
      <dgm:spPr/>
      <dgm:t>
        <a:bodyPr/>
        <a:lstStyle/>
        <a:p>
          <a:r>
            <a:rPr lang="en-US"/>
            <a:t>We know that children get sick. If your child misses a day of school, please send in either or parent note or doctor's note to excuse their absence on the day they return to school.</a:t>
          </a:r>
        </a:p>
      </dgm:t>
    </dgm:pt>
    <dgm:pt modelId="{CF00706A-F335-4E70-AF0B-C361837407DD}" type="parTrans" cxnId="{982A6B0D-71B3-46BC-84F2-E00F806B0418}">
      <dgm:prSet/>
      <dgm:spPr/>
      <dgm:t>
        <a:bodyPr/>
        <a:lstStyle/>
        <a:p>
          <a:endParaRPr lang="en-US"/>
        </a:p>
      </dgm:t>
    </dgm:pt>
    <dgm:pt modelId="{CB713A22-9D6E-4BEB-98E2-B3F0CD6C6B79}" type="sibTrans" cxnId="{982A6B0D-71B3-46BC-84F2-E00F806B0418}">
      <dgm:prSet/>
      <dgm:spPr/>
      <dgm:t>
        <a:bodyPr/>
        <a:lstStyle/>
        <a:p>
          <a:endParaRPr lang="en-US"/>
        </a:p>
      </dgm:t>
    </dgm:pt>
    <dgm:pt modelId="{6911B02D-D368-4FBB-A34C-5FA3BA8E09AE}">
      <dgm:prSet/>
      <dgm:spPr/>
      <dgm:t>
        <a:bodyPr/>
        <a:lstStyle/>
        <a:p>
          <a:r>
            <a:rPr lang="en-US" dirty="0"/>
            <a:t>You are allowed three parent notes per semester, and we are required to contact you on the third unexcused absence.</a:t>
          </a:r>
        </a:p>
      </dgm:t>
    </dgm:pt>
    <dgm:pt modelId="{926A5085-2A8E-44F3-8971-E515ADFB6FAB}" type="parTrans" cxnId="{F4DD38D7-85BF-4358-84A9-57F7B29DC4BB}">
      <dgm:prSet/>
      <dgm:spPr/>
      <dgm:t>
        <a:bodyPr/>
        <a:lstStyle/>
        <a:p>
          <a:endParaRPr lang="en-US"/>
        </a:p>
      </dgm:t>
    </dgm:pt>
    <dgm:pt modelId="{5E838549-4378-4454-B7D6-9E7F732963C0}" type="sibTrans" cxnId="{F4DD38D7-85BF-4358-84A9-57F7B29DC4BB}">
      <dgm:prSet/>
      <dgm:spPr/>
      <dgm:t>
        <a:bodyPr/>
        <a:lstStyle/>
        <a:p>
          <a:endParaRPr lang="en-US"/>
        </a:p>
      </dgm:t>
    </dgm:pt>
    <dgm:pt modelId="{2E69E917-0321-43D2-88EB-41B8BF5AA092}">
      <dgm:prSet/>
      <dgm:spPr/>
      <dgm:t>
        <a:bodyPr/>
        <a:lstStyle/>
        <a:p>
          <a:r>
            <a:rPr lang="en-US"/>
            <a:t>Students are considered tardy if they are not in the classroom by 8:00am. </a:t>
          </a:r>
        </a:p>
      </dgm:t>
    </dgm:pt>
    <dgm:pt modelId="{2985A02D-5A5B-4D7F-8C79-E8A2FFF8578A}" type="parTrans" cxnId="{FDAB8BE5-629D-417E-801A-F5569602E351}">
      <dgm:prSet/>
      <dgm:spPr/>
      <dgm:t>
        <a:bodyPr/>
        <a:lstStyle/>
        <a:p>
          <a:endParaRPr lang="en-US"/>
        </a:p>
      </dgm:t>
    </dgm:pt>
    <dgm:pt modelId="{9F1B1DDD-D17B-4089-A090-261CE8ABE2C9}" type="sibTrans" cxnId="{FDAB8BE5-629D-417E-801A-F5569602E351}">
      <dgm:prSet/>
      <dgm:spPr/>
      <dgm:t>
        <a:bodyPr/>
        <a:lstStyle/>
        <a:p>
          <a:endParaRPr lang="en-US"/>
        </a:p>
      </dgm:t>
    </dgm:pt>
    <dgm:pt modelId="{2DA5C893-B70D-493C-9674-1D4D11CE863B}" type="pres">
      <dgm:prSet presAssocID="{ADC963C1-584A-46B8-85B2-D65BE77A3C3B}" presName="root" presStyleCnt="0">
        <dgm:presLayoutVars>
          <dgm:dir/>
          <dgm:resizeHandles val="exact"/>
        </dgm:presLayoutVars>
      </dgm:prSet>
      <dgm:spPr/>
    </dgm:pt>
    <dgm:pt modelId="{4355807B-E4AF-441C-A988-20F5661F7C83}" type="pres">
      <dgm:prSet presAssocID="{B789F2CF-ED3E-4283-AC8E-9DCCD3BA1F3B}" presName="compNode" presStyleCnt="0"/>
      <dgm:spPr/>
    </dgm:pt>
    <dgm:pt modelId="{CB98C90C-6AE3-40DE-95A8-9088D3424BD8}" type="pres">
      <dgm:prSet presAssocID="{B789F2CF-ED3E-4283-AC8E-9DCCD3BA1F3B}" presName="bgRect" presStyleLbl="bgShp" presStyleIdx="0" presStyleCnt="3"/>
      <dgm:spPr/>
    </dgm:pt>
    <dgm:pt modelId="{BDFFBF7E-F4B2-4A48-9A30-B6F4E7BF7828}" type="pres">
      <dgm:prSet presAssocID="{B789F2CF-ED3E-4283-AC8E-9DCCD3BA1F3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8EA746CC-9E69-4AD9-9F0C-9F1C3C984AB1}" type="pres">
      <dgm:prSet presAssocID="{B789F2CF-ED3E-4283-AC8E-9DCCD3BA1F3B}" presName="spaceRect" presStyleCnt="0"/>
      <dgm:spPr/>
    </dgm:pt>
    <dgm:pt modelId="{2DEE17FA-05E5-4146-80CF-0BD1356CB176}" type="pres">
      <dgm:prSet presAssocID="{B789F2CF-ED3E-4283-AC8E-9DCCD3BA1F3B}" presName="parTx" presStyleLbl="revTx" presStyleIdx="0" presStyleCnt="3">
        <dgm:presLayoutVars>
          <dgm:chMax val="0"/>
          <dgm:chPref val="0"/>
        </dgm:presLayoutVars>
      </dgm:prSet>
      <dgm:spPr/>
    </dgm:pt>
    <dgm:pt modelId="{AAE7A9E3-EB4A-489E-95EC-27FF65850C1A}" type="pres">
      <dgm:prSet presAssocID="{CB713A22-9D6E-4BEB-98E2-B3F0CD6C6B79}" presName="sibTrans" presStyleCnt="0"/>
      <dgm:spPr/>
    </dgm:pt>
    <dgm:pt modelId="{AB0BC95C-3A8A-4413-AE2C-E2BCE85A2F8B}" type="pres">
      <dgm:prSet presAssocID="{6911B02D-D368-4FBB-A34C-5FA3BA8E09AE}" presName="compNode" presStyleCnt="0"/>
      <dgm:spPr/>
    </dgm:pt>
    <dgm:pt modelId="{037A874B-BF79-468A-AF20-7A798DC56D10}" type="pres">
      <dgm:prSet presAssocID="{6911B02D-D368-4FBB-A34C-5FA3BA8E09AE}" presName="bgRect" presStyleLbl="bgShp" presStyleIdx="1" presStyleCnt="3"/>
      <dgm:spPr/>
    </dgm:pt>
    <dgm:pt modelId="{89B703E7-0D3A-4A5B-BE9A-EAEB66C9285B}" type="pres">
      <dgm:prSet presAssocID="{6911B02D-D368-4FBB-A34C-5FA3BA8E09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D4BEB5F5-3E01-49DB-9DDA-0DC9B287C9B6}" type="pres">
      <dgm:prSet presAssocID="{6911B02D-D368-4FBB-A34C-5FA3BA8E09AE}" presName="spaceRect" presStyleCnt="0"/>
      <dgm:spPr/>
    </dgm:pt>
    <dgm:pt modelId="{FEEA27D8-9532-43E8-B6E3-A79FF184E213}" type="pres">
      <dgm:prSet presAssocID="{6911B02D-D368-4FBB-A34C-5FA3BA8E09AE}" presName="parTx" presStyleLbl="revTx" presStyleIdx="1" presStyleCnt="3">
        <dgm:presLayoutVars>
          <dgm:chMax val="0"/>
          <dgm:chPref val="0"/>
        </dgm:presLayoutVars>
      </dgm:prSet>
      <dgm:spPr/>
    </dgm:pt>
    <dgm:pt modelId="{4037C915-1950-4E14-BB4E-C6C49D0D7D0F}" type="pres">
      <dgm:prSet presAssocID="{5E838549-4378-4454-B7D6-9E7F732963C0}" presName="sibTrans" presStyleCnt="0"/>
      <dgm:spPr/>
    </dgm:pt>
    <dgm:pt modelId="{9DB61BF9-F42F-4C2F-95B2-DA397320B7DD}" type="pres">
      <dgm:prSet presAssocID="{2E69E917-0321-43D2-88EB-41B8BF5AA092}" presName="compNode" presStyleCnt="0"/>
      <dgm:spPr/>
    </dgm:pt>
    <dgm:pt modelId="{220D1F29-6F9A-490A-98F8-A3BB60D5DE97}" type="pres">
      <dgm:prSet presAssocID="{2E69E917-0321-43D2-88EB-41B8BF5AA092}" presName="bgRect" presStyleLbl="bgShp" presStyleIdx="2" presStyleCnt="3"/>
      <dgm:spPr/>
    </dgm:pt>
    <dgm:pt modelId="{2D93474C-DD37-47BE-949B-707982EA2B11}" type="pres">
      <dgm:prSet presAssocID="{2E69E917-0321-43D2-88EB-41B8BF5AA0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35147103-44EC-443D-BCCD-A46D7EF70B3F}" type="pres">
      <dgm:prSet presAssocID="{2E69E917-0321-43D2-88EB-41B8BF5AA092}" presName="spaceRect" presStyleCnt="0"/>
      <dgm:spPr/>
    </dgm:pt>
    <dgm:pt modelId="{CE5BF470-76C2-4AE3-8A47-B54004977CE5}" type="pres">
      <dgm:prSet presAssocID="{2E69E917-0321-43D2-88EB-41B8BF5AA092}" presName="parTx" presStyleLbl="revTx" presStyleIdx="2" presStyleCnt="3">
        <dgm:presLayoutVars>
          <dgm:chMax val="0"/>
          <dgm:chPref val="0"/>
        </dgm:presLayoutVars>
      </dgm:prSet>
      <dgm:spPr/>
    </dgm:pt>
  </dgm:ptLst>
  <dgm:cxnLst>
    <dgm:cxn modelId="{982A6B0D-71B3-46BC-84F2-E00F806B0418}" srcId="{ADC963C1-584A-46B8-85B2-D65BE77A3C3B}" destId="{B789F2CF-ED3E-4283-AC8E-9DCCD3BA1F3B}" srcOrd="0" destOrd="0" parTransId="{CF00706A-F335-4E70-AF0B-C361837407DD}" sibTransId="{CB713A22-9D6E-4BEB-98E2-B3F0CD6C6B79}"/>
    <dgm:cxn modelId="{020A6319-3064-40DA-8BE5-4E010CCD0ECF}" type="presOf" srcId="{ADC963C1-584A-46B8-85B2-D65BE77A3C3B}" destId="{2DA5C893-B70D-493C-9674-1D4D11CE863B}" srcOrd="0" destOrd="0" presId="urn:microsoft.com/office/officeart/2018/2/layout/IconVerticalSolidList"/>
    <dgm:cxn modelId="{956671CA-0BCA-4FD6-BB19-FCA863CF8BDF}" type="presOf" srcId="{B789F2CF-ED3E-4283-AC8E-9DCCD3BA1F3B}" destId="{2DEE17FA-05E5-4146-80CF-0BD1356CB176}" srcOrd="0" destOrd="0" presId="urn:microsoft.com/office/officeart/2018/2/layout/IconVerticalSolidList"/>
    <dgm:cxn modelId="{C0F53FCE-2DC1-487B-BA7D-814A7935D94B}" type="presOf" srcId="{6911B02D-D368-4FBB-A34C-5FA3BA8E09AE}" destId="{FEEA27D8-9532-43E8-B6E3-A79FF184E213}" srcOrd="0" destOrd="0" presId="urn:microsoft.com/office/officeart/2018/2/layout/IconVerticalSolidList"/>
    <dgm:cxn modelId="{F4DD38D7-85BF-4358-84A9-57F7B29DC4BB}" srcId="{ADC963C1-584A-46B8-85B2-D65BE77A3C3B}" destId="{6911B02D-D368-4FBB-A34C-5FA3BA8E09AE}" srcOrd="1" destOrd="0" parTransId="{926A5085-2A8E-44F3-8971-E515ADFB6FAB}" sibTransId="{5E838549-4378-4454-B7D6-9E7F732963C0}"/>
    <dgm:cxn modelId="{FDAB8BE5-629D-417E-801A-F5569602E351}" srcId="{ADC963C1-584A-46B8-85B2-D65BE77A3C3B}" destId="{2E69E917-0321-43D2-88EB-41B8BF5AA092}" srcOrd="2" destOrd="0" parTransId="{2985A02D-5A5B-4D7F-8C79-E8A2FFF8578A}" sibTransId="{9F1B1DDD-D17B-4089-A090-261CE8ABE2C9}"/>
    <dgm:cxn modelId="{593CB6F0-1BE2-48F2-9060-6753FEBDDFA7}" type="presOf" srcId="{2E69E917-0321-43D2-88EB-41B8BF5AA092}" destId="{CE5BF470-76C2-4AE3-8A47-B54004977CE5}" srcOrd="0" destOrd="0" presId="urn:microsoft.com/office/officeart/2018/2/layout/IconVerticalSolidList"/>
    <dgm:cxn modelId="{93AB9D99-FBE0-469E-9014-BDAD9D5DF7C0}" type="presParOf" srcId="{2DA5C893-B70D-493C-9674-1D4D11CE863B}" destId="{4355807B-E4AF-441C-A988-20F5661F7C83}" srcOrd="0" destOrd="0" presId="urn:microsoft.com/office/officeart/2018/2/layout/IconVerticalSolidList"/>
    <dgm:cxn modelId="{6566CA38-1363-4190-AFCA-E86D7338F874}" type="presParOf" srcId="{4355807B-E4AF-441C-A988-20F5661F7C83}" destId="{CB98C90C-6AE3-40DE-95A8-9088D3424BD8}" srcOrd="0" destOrd="0" presId="urn:microsoft.com/office/officeart/2018/2/layout/IconVerticalSolidList"/>
    <dgm:cxn modelId="{A8F13E6B-AB42-4A6F-93E9-095292CBCB7A}" type="presParOf" srcId="{4355807B-E4AF-441C-A988-20F5661F7C83}" destId="{BDFFBF7E-F4B2-4A48-9A30-B6F4E7BF7828}" srcOrd="1" destOrd="0" presId="urn:microsoft.com/office/officeart/2018/2/layout/IconVerticalSolidList"/>
    <dgm:cxn modelId="{B2836E9A-E050-4953-88A7-2DD6E061690E}" type="presParOf" srcId="{4355807B-E4AF-441C-A988-20F5661F7C83}" destId="{8EA746CC-9E69-4AD9-9F0C-9F1C3C984AB1}" srcOrd="2" destOrd="0" presId="urn:microsoft.com/office/officeart/2018/2/layout/IconVerticalSolidList"/>
    <dgm:cxn modelId="{6961EA07-E2AA-4904-B8EA-B7CEB8DEAADF}" type="presParOf" srcId="{4355807B-E4AF-441C-A988-20F5661F7C83}" destId="{2DEE17FA-05E5-4146-80CF-0BD1356CB176}" srcOrd="3" destOrd="0" presId="urn:microsoft.com/office/officeart/2018/2/layout/IconVerticalSolidList"/>
    <dgm:cxn modelId="{EA2487A2-8980-421B-B21E-97EEFEDC2ED2}" type="presParOf" srcId="{2DA5C893-B70D-493C-9674-1D4D11CE863B}" destId="{AAE7A9E3-EB4A-489E-95EC-27FF65850C1A}" srcOrd="1" destOrd="0" presId="urn:microsoft.com/office/officeart/2018/2/layout/IconVerticalSolidList"/>
    <dgm:cxn modelId="{B358EC4B-0039-4B78-8CB5-E0470A202BD5}" type="presParOf" srcId="{2DA5C893-B70D-493C-9674-1D4D11CE863B}" destId="{AB0BC95C-3A8A-4413-AE2C-E2BCE85A2F8B}" srcOrd="2" destOrd="0" presId="urn:microsoft.com/office/officeart/2018/2/layout/IconVerticalSolidList"/>
    <dgm:cxn modelId="{FE333101-81FB-4AFD-8D96-83CD33DB2764}" type="presParOf" srcId="{AB0BC95C-3A8A-4413-AE2C-E2BCE85A2F8B}" destId="{037A874B-BF79-468A-AF20-7A798DC56D10}" srcOrd="0" destOrd="0" presId="urn:microsoft.com/office/officeart/2018/2/layout/IconVerticalSolidList"/>
    <dgm:cxn modelId="{876DB23D-6AD3-4767-9BCC-0FE89538ECA4}" type="presParOf" srcId="{AB0BC95C-3A8A-4413-AE2C-E2BCE85A2F8B}" destId="{89B703E7-0D3A-4A5B-BE9A-EAEB66C9285B}" srcOrd="1" destOrd="0" presId="urn:microsoft.com/office/officeart/2018/2/layout/IconVerticalSolidList"/>
    <dgm:cxn modelId="{C3E37AE7-2D48-44B0-9B58-E02284F91590}" type="presParOf" srcId="{AB0BC95C-3A8A-4413-AE2C-E2BCE85A2F8B}" destId="{D4BEB5F5-3E01-49DB-9DDA-0DC9B287C9B6}" srcOrd="2" destOrd="0" presId="urn:microsoft.com/office/officeart/2018/2/layout/IconVerticalSolidList"/>
    <dgm:cxn modelId="{B76DF0CC-489D-4ADF-B320-AE830ED6196E}" type="presParOf" srcId="{AB0BC95C-3A8A-4413-AE2C-E2BCE85A2F8B}" destId="{FEEA27D8-9532-43E8-B6E3-A79FF184E213}" srcOrd="3" destOrd="0" presId="urn:microsoft.com/office/officeart/2018/2/layout/IconVerticalSolidList"/>
    <dgm:cxn modelId="{66DACAB6-D274-4688-8621-91425D930E4C}" type="presParOf" srcId="{2DA5C893-B70D-493C-9674-1D4D11CE863B}" destId="{4037C915-1950-4E14-BB4E-C6C49D0D7D0F}" srcOrd="3" destOrd="0" presId="urn:microsoft.com/office/officeart/2018/2/layout/IconVerticalSolidList"/>
    <dgm:cxn modelId="{D8F12917-3587-4B0F-953D-83F2C08FE589}" type="presParOf" srcId="{2DA5C893-B70D-493C-9674-1D4D11CE863B}" destId="{9DB61BF9-F42F-4C2F-95B2-DA397320B7DD}" srcOrd="4" destOrd="0" presId="urn:microsoft.com/office/officeart/2018/2/layout/IconVerticalSolidList"/>
    <dgm:cxn modelId="{853F4987-BC98-4DD9-88CF-813C0836FD05}" type="presParOf" srcId="{9DB61BF9-F42F-4C2F-95B2-DA397320B7DD}" destId="{220D1F29-6F9A-490A-98F8-A3BB60D5DE97}" srcOrd="0" destOrd="0" presId="urn:microsoft.com/office/officeart/2018/2/layout/IconVerticalSolidList"/>
    <dgm:cxn modelId="{CD2C4D64-47A5-4ABC-BDB4-C45A297BB89D}" type="presParOf" srcId="{9DB61BF9-F42F-4C2F-95B2-DA397320B7DD}" destId="{2D93474C-DD37-47BE-949B-707982EA2B11}" srcOrd="1" destOrd="0" presId="urn:microsoft.com/office/officeart/2018/2/layout/IconVerticalSolidList"/>
    <dgm:cxn modelId="{BAD6DE7B-FA85-4361-ABF9-8B452B811F56}" type="presParOf" srcId="{9DB61BF9-F42F-4C2F-95B2-DA397320B7DD}" destId="{35147103-44EC-443D-BCCD-A46D7EF70B3F}" srcOrd="2" destOrd="0" presId="urn:microsoft.com/office/officeart/2018/2/layout/IconVerticalSolidList"/>
    <dgm:cxn modelId="{32C46206-67F3-419E-ABAF-701B9FBB9FE4}" type="presParOf" srcId="{9DB61BF9-F42F-4C2F-95B2-DA397320B7DD}" destId="{CE5BF470-76C2-4AE3-8A47-B54004977C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1B875-4FF9-4EB7-8024-03783555A95E}">
      <dsp:nvSpPr>
        <dsp:cNvPr id="0" name=""/>
        <dsp:cNvSpPr/>
      </dsp:nvSpPr>
      <dsp:spPr>
        <a:xfrm>
          <a:off x="0" y="529159"/>
          <a:ext cx="5000124" cy="756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02A7E7A-9428-486D-BEC9-EA7FD5ECC2DA}">
      <dsp:nvSpPr>
        <dsp:cNvPr id="0" name=""/>
        <dsp:cNvSpPr/>
      </dsp:nvSpPr>
      <dsp:spPr>
        <a:xfrm>
          <a:off x="250006" y="86359"/>
          <a:ext cx="3500086" cy="8856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1333500">
            <a:lnSpc>
              <a:spcPct val="90000"/>
            </a:lnSpc>
            <a:spcBef>
              <a:spcPct val="0"/>
            </a:spcBef>
            <a:spcAft>
              <a:spcPct val="35000"/>
            </a:spcAft>
            <a:buNone/>
          </a:pPr>
          <a:r>
            <a:rPr lang="en-US" sz="3000" kern="1200" dirty="0"/>
            <a:t>Mrs. Auxford</a:t>
          </a:r>
        </a:p>
      </dsp:txBody>
      <dsp:txXfrm>
        <a:off x="293237" y="129590"/>
        <a:ext cx="3413624" cy="799138"/>
      </dsp:txXfrm>
    </dsp:sp>
    <dsp:sp modelId="{7F729466-5082-4FF3-ADF9-A80306C42B1F}">
      <dsp:nvSpPr>
        <dsp:cNvPr id="0" name=""/>
        <dsp:cNvSpPr/>
      </dsp:nvSpPr>
      <dsp:spPr>
        <a:xfrm>
          <a:off x="0" y="1889959"/>
          <a:ext cx="5000124" cy="756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D3235D-B6C1-48DC-B24F-8129B9710C5A}">
      <dsp:nvSpPr>
        <dsp:cNvPr id="0" name=""/>
        <dsp:cNvSpPr/>
      </dsp:nvSpPr>
      <dsp:spPr>
        <a:xfrm>
          <a:off x="250006" y="1447159"/>
          <a:ext cx="3500086" cy="8856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1333500">
            <a:lnSpc>
              <a:spcPct val="90000"/>
            </a:lnSpc>
            <a:spcBef>
              <a:spcPct val="0"/>
            </a:spcBef>
            <a:spcAft>
              <a:spcPct val="35000"/>
            </a:spcAft>
            <a:buNone/>
          </a:pPr>
          <a:r>
            <a:rPr lang="en-US" sz="3000" kern="1200" dirty="0"/>
            <a:t>Mrs. Owens</a:t>
          </a:r>
        </a:p>
      </dsp:txBody>
      <dsp:txXfrm>
        <a:off x="293237" y="1490390"/>
        <a:ext cx="3413624" cy="799138"/>
      </dsp:txXfrm>
    </dsp:sp>
    <dsp:sp modelId="{8A3D113F-898D-4CD0-84B8-1F6064E1462C}">
      <dsp:nvSpPr>
        <dsp:cNvPr id="0" name=""/>
        <dsp:cNvSpPr/>
      </dsp:nvSpPr>
      <dsp:spPr>
        <a:xfrm>
          <a:off x="0" y="3250759"/>
          <a:ext cx="5000124" cy="756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30601E9-795B-4081-8324-2C23573BB426}">
      <dsp:nvSpPr>
        <dsp:cNvPr id="0" name=""/>
        <dsp:cNvSpPr/>
      </dsp:nvSpPr>
      <dsp:spPr>
        <a:xfrm>
          <a:off x="250006" y="2807959"/>
          <a:ext cx="3500086" cy="8856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1333500">
            <a:lnSpc>
              <a:spcPct val="90000"/>
            </a:lnSpc>
            <a:spcBef>
              <a:spcPct val="0"/>
            </a:spcBef>
            <a:spcAft>
              <a:spcPct val="35000"/>
            </a:spcAft>
            <a:buNone/>
          </a:pPr>
          <a:r>
            <a:rPr lang="en-US" sz="3000" kern="1200" dirty="0"/>
            <a:t>Mrs. Rollins</a:t>
          </a:r>
        </a:p>
      </dsp:txBody>
      <dsp:txXfrm>
        <a:off x="293237" y="2851190"/>
        <a:ext cx="3413624" cy="799138"/>
      </dsp:txXfrm>
    </dsp:sp>
    <dsp:sp modelId="{93128162-012E-44B4-9F97-810D5E63905B}">
      <dsp:nvSpPr>
        <dsp:cNvPr id="0" name=""/>
        <dsp:cNvSpPr/>
      </dsp:nvSpPr>
      <dsp:spPr>
        <a:xfrm>
          <a:off x="0" y="4611560"/>
          <a:ext cx="5000124" cy="756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43087BB-0E98-45DC-8E38-03DB0DAB4EBF}">
      <dsp:nvSpPr>
        <dsp:cNvPr id="0" name=""/>
        <dsp:cNvSpPr/>
      </dsp:nvSpPr>
      <dsp:spPr>
        <a:xfrm>
          <a:off x="250006" y="4168760"/>
          <a:ext cx="3500086" cy="8856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1333500">
            <a:lnSpc>
              <a:spcPct val="90000"/>
            </a:lnSpc>
            <a:spcBef>
              <a:spcPct val="0"/>
            </a:spcBef>
            <a:spcAft>
              <a:spcPct val="35000"/>
            </a:spcAft>
            <a:buNone/>
          </a:pPr>
          <a:r>
            <a:rPr lang="en-US" sz="3000" kern="1200" dirty="0"/>
            <a:t>Ms. Vaughan</a:t>
          </a:r>
        </a:p>
      </dsp:txBody>
      <dsp:txXfrm>
        <a:off x="293237" y="4211991"/>
        <a:ext cx="3413624"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21F80-2D69-473A-9CEB-FA37E6B92A75}">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D51A79-A475-441A-9DEA-6F470D541FF4}">
      <dsp:nvSpPr>
        <dsp:cNvPr id="0" name=""/>
        <dsp:cNvSpPr/>
      </dsp:nvSpPr>
      <dsp:spPr>
        <a:xfrm>
          <a:off x="0" y="2209"/>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Is our “daily communication” method for our students </a:t>
          </a:r>
        </a:p>
      </dsp:txBody>
      <dsp:txXfrm>
        <a:off x="0" y="2209"/>
        <a:ext cx="8229600" cy="1507181"/>
      </dsp:txXfrm>
    </dsp:sp>
    <dsp:sp modelId="{74FA083F-2037-4B3E-855E-C037ADD8EF66}">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B4EEF0-C722-45A3-9D04-2F4BF41072F7}">
      <dsp:nvSpPr>
        <dsp:cNvPr id="0" name=""/>
        <dsp:cNvSpPr/>
      </dsp:nvSpPr>
      <dsp:spPr>
        <a:xfrm>
          <a:off x="0" y="1509390"/>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Please sign the behavior sheet </a:t>
          </a:r>
          <a:r>
            <a:rPr lang="en-US" sz="3000" u="sng" kern="1200"/>
            <a:t>nightly</a:t>
          </a:r>
          <a:endParaRPr lang="en-US" sz="3000" kern="1200"/>
        </a:p>
      </dsp:txBody>
      <dsp:txXfrm>
        <a:off x="0" y="1509390"/>
        <a:ext cx="8229600" cy="1507181"/>
      </dsp:txXfrm>
    </dsp:sp>
    <dsp:sp modelId="{92C04432-480E-4D0F-868B-D0D32BBB5935}">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CD7592-2A62-4C00-BDFA-AC0D8AC9EB63}">
      <dsp:nvSpPr>
        <dsp:cNvPr id="0" name=""/>
        <dsp:cNvSpPr/>
      </dsp:nvSpPr>
      <dsp:spPr>
        <a:xfrm>
          <a:off x="0" y="3016572"/>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If there are any transportation changes and excuses, please send in on a </a:t>
          </a:r>
          <a:r>
            <a:rPr lang="en-US" sz="3000" u="sng" kern="1200"/>
            <a:t>separate sheet of paper </a:t>
          </a:r>
          <a:endParaRPr lang="en-US" sz="3000" kern="1200"/>
        </a:p>
      </dsp:txBody>
      <dsp:txXfrm>
        <a:off x="0" y="3016572"/>
        <a:ext cx="8229600" cy="1507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0C38B-EEC1-4053-9F68-A327A18CA8EB}">
      <dsp:nvSpPr>
        <dsp:cNvPr id="0" name=""/>
        <dsp:cNvSpPr/>
      </dsp:nvSpPr>
      <dsp:spPr>
        <a:xfrm>
          <a:off x="1541" y="32407"/>
          <a:ext cx="526837" cy="5268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747277-6F9C-4DF4-986D-5324E720CBD4}">
      <dsp:nvSpPr>
        <dsp:cNvPr id="0" name=""/>
        <dsp:cNvSpPr/>
      </dsp:nvSpPr>
      <dsp:spPr>
        <a:xfrm>
          <a:off x="112177" y="143043"/>
          <a:ext cx="305565" cy="305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DAFED8-9A65-4263-B32B-F24D0164FAB2}">
      <dsp:nvSpPr>
        <dsp:cNvPr id="0" name=""/>
        <dsp:cNvSpPr/>
      </dsp:nvSpPr>
      <dsp:spPr>
        <a:xfrm>
          <a:off x="641272" y="32407"/>
          <a:ext cx="1241831" cy="526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Reading Fluency: 130 wcpm</a:t>
          </a:r>
          <a:endParaRPr lang="en-US" sz="1100" kern="1200"/>
        </a:p>
      </dsp:txBody>
      <dsp:txXfrm>
        <a:off x="641272" y="32407"/>
        <a:ext cx="1241831" cy="526837"/>
      </dsp:txXfrm>
    </dsp:sp>
    <dsp:sp modelId="{5B0EBBBD-D090-4B23-9028-64CB1018D306}">
      <dsp:nvSpPr>
        <dsp:cNvPr id="0" name=""/>
        <dsp:cNvSpPr/>
      </dsp:nvSpPr>
      <dsp:spPr>
        <a:xfrm>
          <a:off x="2099483" y="32407"/>
          <a:ext cx="526837" cy="5268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ABE5F-6895-4EFF-9D99-920E09959D67}">
      <dsp:nvSpPr>
        <dsp:cNvPr id="0" name=""/>
        <dsp:cNvSpPr/>
      </dsp:nvSpPr>
      <dsp:spPr>
        <a:xfrm>
          <a:off x="2210119" y="143043"/>
          <a:ext cx="305565" cy="3055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7AA523-68BB-4EA2-AEBD-5C63DA7B2034}">
      <dsp:nvSpPr>
        <dsp:cNvPr id="0" name=""/>
        <dsp:cNvSpPr/>
      </dsp:nvSpPr>
      <dsp:spPr>
        <a:xfrm>
          <a:off x="2739214" y="32407"/>
          <a:ext cx="1241831" cy="526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Lexile Range: 830 - 1010</a:t>
          </a:r>
          <a:endParaRPr lang="en-US" sz="1100" kern="1200"/>
        </a:p>
      </dsp:txBody>
      <dsp:txXfrm>
        <a:off x="2739214" y="32407"/>
        <a:ext cx="1241831" cy="526837"/>
      </dsp:txXfrm>
    </dsp:sp>
    <dsp:sp modelId="{D2B4BB0F-EF81-4C77-B481-FC3C4F0E34B0}">
      <dsp:nvSpPr>
        <dsp:cNvPr id="0" name=""/>
        <dsp:cNvSpPr/>
      </dsp:nvSpPr>
      <dsp:spPr>
        <a:xfrm>
          <a:off x="1541" y="1138051"/>
          <a:ext cx="526837" cy="5268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55375E-6910-488A-A070-413B90FAF105}">
      <dsp:nvSpPr>
        <dsp:cNvPr id="0" name=""/>
        <dsp:cNvSpPr/>
      </dsp:nvSpPr>
      <dsp:spPr>
        <a:xfrm>
          <a:off x="112177" y="1248687"/>
          <a:ext cx="305565" cy="3055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FE951E-1C9F-447F-9FB9-CB04AA3EEA35}">
      <dsp:nvSpPr>
        <dsp:cNvPr id="0" name=""/>
        <dsp:cNvSpPr/>
      </dsp:nvSpPr>
      <dsp:spPr>
        <a:xfrm>
          <a:off x="641272" y="1138051"/>
          <a:ext cx="1241831" cy="526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Mastery of at least 3/5 standards in reading</a:t>
          </a:r>
        </a:p>
      </dsp:txBody>
      <dsp:txXfrm>
        <a:off x="641272" y="1138051"/>
        <a:ext cx="1241831" cy="526837"/>
      </dsp:txXfrm>
    </dsp:sp>
    <dsp:sp modelId="{90018F77-7CBA-4CE3-8899-27C4FD8F8009}">
      <dsp:nvSpPr>
        <dsp:cNvPr id="0" name=""/>
        <dsp:cNvSpPr/>
      </dsp:nvSpPr>
      <dsp:spPr>
        <a:xfrm>
          <a:off x="2099483" y="1138051"/>
          <a:ext cx="526837" cy="5268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CF902A-D990-452F-84EB-8D74931B3F1E}">
      <dsp:nvSpPr>
        <dsp:cNvPr id="0" name=""/>
        <dsp:cNvSpPr/>
      </dsp:nvSpPr>
      <dsp:spPr>
        <a:xfrm>
          <a:off x="2210119" y="1248687"/>
          <a:ext cx="305565" cy="3055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5F62EC-6809-41B1-B82F-9BA4866EE19A}">
      <dsp:nvSpPr>
        <dsp:cNvPr id="0" name=""/>
        <dsp:cNvSpPr/>
      </dsp:nvSpPr>
      <dsp:spPr>
        <a:xfrm>
          <a:off x="2739214" y="1138051"/>
          <a:ext cx="1241831" cy="526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a:t>Mastery of at least </a:t>
          </a:r>
          <a:r>
            <a:rPr lang="en-US" sz="1100" kern="1200"/>
            <a:t>5/8</a:t>
          </a:r>
          <a:r>
            <a:rPr lang="en-US" sz="1100" b="0" i="0" kern="1200"/>
            <a:t> standards in math</a:t>
          </a:r>
          <a:r>
            <a:rPr lang="en-US" sz="1100" kern="1200"/>
            <a:t> </a:t>
          </a:r>
        </a:p>
      </dsp:txBody>
      <dsp:txXfrm>
        <a:off x="2739214" y="1138051"/>
        <a:ext cx="1241831" cy="526837"/>
      </dsp:txXfrm>
    </dsp:sp>
    <dsp:sp modelId="{BF9BA9CC-495D-4F69-85AE-C1C80F899898}">
      <dsp:nvSpPr>
        <dsp:cNvPr id="0" name=""/>
        <dsp:cNvSpPr/>
      </dsp:nvSpPr>
      <dsp:spPr>
        <a:xfrm>
          <a:off x="1541" y="2243695"/>
          <a:ext cx="526837" cy="5268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6FF75B-47BB-4FCD-B430-61861BAC9A36}">
      <dsp:nvSpPr>
        <dsp:cNvPr id="0" name=""/>
        <dsp:cNvSpPr/>
      </dsp:nvSpPr>
      <dsp:spPr>
        <a:xfrm>
          <a:off x="112177" y="2354331"/>
          <a:ext cx="305565" cy="3055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E1C0DD-BF7D-497F-8B9D-50E3360B8068}">
      <dsp:nvSpPr>
        <dsp:cNvPr id="0" name=""/>
        <dsp:cNvSpPr/>
      </dsp:nvSpPr>
      <dsp:spPr>
        <a:xfrm>
          <a:off x="641272" y="2243695"/>
          <a:ext cx="1241831" cy="526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Mastery of 6/9  ELA standards</a:t>
          </a:r>
        </a:p>
      </dsp:txBody>
      <dsp:txXfrm>
        <a:off x="641272" y="2243695"/>
        <a:ext cx="1241831" cy="526837"/>
      </dsp:txXfrm>
    </dsp:sp>
    <dsp:sp modelId="{D1B48DA5-9B01-4890-BB6C-9F1B0732C2DC}">
      <dsp:nvSpPr>
        <dsp:cNvPr id="0" name=""/>
        <dsp:cNvSpPr/>
      </dsp:nvSpPr>
      <dsp:spPr>
        <a:xfrm>
          <a:off x="2099483" y="2243695"/>
          <a:ext cx="526837" cy="5268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232C5-0A0D-42E0-86F1-D6E353567097}">
      <dsp:nvSpPr>
        <dsp:cNvPr id="0" name=""/>
        <dsp:cNvSpPr/>
      </dsp:nvSpPr>
      <dsp:spPr>
        <a:xfrm>
          <a:off x="2210119" y="2354331"/>
          <a:ext cx="305565" cy="30556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050F43-8203-45B1-A562-1B7AEAC82796}">
      <dsp:nvSpPr>
        <dsp:cNvPr id="0" name=""/>
        <dsp:cNvSpPr/>
      </dsp:nvSpPr>
      <dsp:spPr>
        <a:xfrm>
          <a:off x="2739214" y="2243695"/>
          <a:ext cx="1241831" cy="526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Mastery of 7/10  Social Studies standards</a:t>
          </a:r>
        </a:p>
      </dsp:txBody>
      <dsp:txXfrm>
        <a:off x="2739214" y="2243695"/>
        <a:ext cx="1241831" cy="526837"/>
      </dsp:txXfrm>
    </dsp:sp>
    <dsp:sp modelId="{77B57684-4C5D-4B14-8F31-7E34ACB40B39}">
      <dsp:nvSpPr>
        <dsp:cNvPr id="0" name=""/>
        <dsp:cNvSpPr/>
      </dsp:nvSpPr>
      <dsp:spPr>
        <a:xfrm>
          <a:off x="1541" y="3349339"/>
          <a:ext cx="526837" cy="5268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CD133B-1841-437A-BBE3-50A125EEB4D9}">
      <dsp:nvSpPr>
        <dsp:cNvPr id="0" name=""/>
        <dsp:cNvSpPr/>
      </dsp:nvSpPr>
      <dsp:spPr>
        <a:xfrm>
          <a:off x="112177" y="3459975"/>
          <a:ext cx="305565" cy="30556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D30F78-6841-4830-82FB-171277E95C4A}">
      <dsp:nvSpPr>
        <dsp:cNvPr id="0" name=""/>
        <dsp:cNvSpPr/>
      </dsp:nvSpPr>
      <dsp:spPr>
        <a:xfrm>
          <a:off x="641272" y="3349339"/>
          <a:ext cx="1241831" cy="526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Mastery of 5/8 Science standards</a:t>
          </a:r>
        </a:p>
      </dsp:txBody>
      <dsp:txXfrm>
        <a:off x="641272" y="3349339"/>
        <a:ext cx="1241831" cy="526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8C90C-6AE3-40DE-95A8-9088D3424BD8}">
      <dsp:nvSpPr>
        <dsp:cNvPr id="0" name=""/>
        <dsp:cNvSpPr/>
      </dsp:nvSpPr>
      <dsp:spPr>
        <a:xfrm>
          <a:off x="0" y="531"/>
          <a:ext cx="78867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FBF7E-F4B2-4A48-9A30-B6F4E7BF7828}">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EE17FA-05E5-4146-80CF-0BD1356CB176}">
      <dsp:nvSpPr>
        <dsp:cNvPr id="0" name=""/>
        <dsp:cNvSpPr/>
      </dsp:nvSpPr>
      <dsp:spPr>
        <a:xfrm>
          <a:off x="1437631" y="531"/>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a:t>We know that children get sick. If your child misses a day of school, please send in either or parent note or doctor's note to excuse their absence on the day they return to school.</a:t>
          </a:r>
        </a:p>
      </dsp:txBody>
      <dsp:txXfrm>
        <a:off x="1437631" y="531"/>
        <a:ext cx="6449068" cy="1244702"/>
      </dsp:txXfrm>
    </dsp:sp>
    <dsp:sp modelId="{037A874B-BF79-468A-AF20-7A798DC56D10}">
      <dsp:nvSpPr>
        <dsp:cNvPr id="0" name=""/>
        <dsp:cNvSpPr/>
      </dsp:nvSpPr>
      <dsp:spPr>
        <a:xfrm>
          <a:off x="0" y="1556410"/>
          <a:ext cx="78867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703E7-0D3A-4A5B-BE9A-EAEB66C9285B}">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EA27D8-9532-43E8-B6E3-A79FF184E213}">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dirty="0"/>
            <a:t>You are allowed three parent notes per semester, and we are required to contact you on the third unexcused absence.</a:t>
          </a:r>
        </a:p>
      </dsp:txBody>
      <dsp:txXfrm>
        <a:off x="1437631" y="1556410"/>
        <a:ext cx="6449068" cy="1244702"/>
      </dsp:txXfrm>
    </dsp:sp>
    <dsp:sp modelId="{220D1F29-6F9A-490A-98F8-A3BB60D5DE97}">
      <dsp:nvSpPr>
        <dsp:cNvPr id="0" name=""/>
        <dsp:cNvSpPr/>
      </dsp:nvSpPr>
      <dsp:spPr>
        <a:xfrm>
          <a:off x="0" y="3112289"/>
          <a:ext cx="78867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93474C-DD37-47BE-949B-707982EA2B11}">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5BF470-76C2-4AE3-8A47-B54004977CE5}">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a:t>Students are considered tardy if they are not in the classroom by 8:00am. </a:t>
          </a:r>
        </a:p>
      </dsp:txBody>
      <dsp:txXfrm>
        <a:off x="1437631" y="3112289"/>
        <a:ext cx="6449068" cy="12447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64E8C653-3CD5-4211-90BD-2BD5F4436EC8}" type="datetimeFigureOut">
              <a:rPr lang="en-US" smtClean="0"/>
              <a:t>9/5/2024</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7A911D3D-2478-4833-A60F-97AC6EA2B1E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B29F6C48-2A58-4437-92F9-B15C14E279E9}" type="datetimeFigureOut">
              <a:rPr lang="en-US" smtClean="0"/>
              <a:t>9/5/2024</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45781DC9-BA8E-4A7D-9368-EF4BA70A44C0}" type="slidenum">
              <a:rPr lang="en-US" smtClean="0"/>
              <a:t>‹#›</a:t>
            </a:fld>
            <a:endParaRPr lang="en-US"/>
          </a:p>
        </p:txBody>
      </p:sp>
    </p:spTree>
    <p:extLst>
      <p:ext uri="{BB962C8B-B14F-4D97-AF65-F5344CB8AC3E}">
        <p14:creationId xmlns:p14="http://schemas.microsoft.com/office/powerpoint/2010/main" val="205487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Daniel </a:t>
            </a:r>
          </a:p>
        </p:txBody>
      </p:sp>
      <p:sp>
        <p:nvSpPr>
          <p:cNvPr id="4" name="Slide Number Placeholder 3"/>
          <p:cNvSpPr>
            <a:spLocks noGrp="1"/>
          </p:cNvSpPr>
          <p:nvPr>
            <p:ph type="sldNum" sz="quarter" idx="10"/>
          </p:nvPr>
        </p:nvSpPr>
        <p:spPr/>
        <p:txBody>
          <a:bodyPr/>
          <a:lstStyle/>
          <a:p>
            <a:fld id="{BCA8F4CF-5AE2-45A2-BFFE-43606ABEAEB2}" type="slidenum">
              <a:rPr lang="en-US" smtClean="0"/>
              <a:pPr/>
              <a:t>1</a:t>
            </a:fld>
            <a:endParaRPr lang="en-US"/>
          </a:p>
        </p:txBody>
      </p:sp>
    </p:spTree>
    <p:extLst>
      <p:ext uri="{BB962C8B-B14F-4D97-AF65-F5344CB8AC3E}">
        <p14:creationId xmlns:p14="http://schemas.microsoft.com/office/powerpoint/2010/main" val="137815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2D12F-2ABF-45D1-B642-4E53FC3B58D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0C2-48E4-4C95-AB6E-D9AD2A0C61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2D12F-2ABF-45D1-B642-4E53FC3B58D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0C2-48E4-4C95-AB6E-D9AD2A0C61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2D12F-2ABF-45D1-B642-4E53FC3B58D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0C2-48E4-4C95-AB6E-D9AD2A0C61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2D12F-2ABF-45D1-B642-4E53FC3B58D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0C2-48E4-4C95-AB6E-D9AD2A0C61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92D12F-2ABF-45D1-B642-4E53FC3B58D9}" type="datetimeFigureOut">
              <a:rPr lang="en-US" smtClean="0"/>
              <a:pPr/>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0C2-48E4-4C95-AB6E-D9AD2A0C61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2D12F-2ABF-45D1-B642-4E53FC3B58D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0C2-48E4-4C95-AB6E-D9AD2A0C61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92D12F-2ABF-45D1-B642-4E53FC3B58D9}" type="datetimeFigureOut">
              <a:rPr lang="en-US" smtClean="0"/>
              <a:pPr/>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0C2-48E4-4C95-AB6E-D9AD2A0C61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92D12F-2ABF-45D1-B642-4E53FC3B58D9}" type="datetimeFigureOut">
              <a:rPr lang="en-US" smtClean="0"/>
              <a:pPr/>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0C2-48E4-4C95-AB6E-D9AD2A0C61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2D12F-2ABF-45D1-B642-4E53FC3B58D9}" type="datetimeFigureOut">
              <a:rPr lang="en-US" smtClean="0"/>
              <a:pPr/>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0C2-48E4-4C95-AB6E-D9AD2A0C61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92D12F-2ABF-45D1-B642-4E53FC3B58D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0C2-48E4-4C95-AB6E-D9AD2A0C61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92D12F-2ABF-45D1-B642-4E53FC3B58D9}" type="datetimeFigureOut">
              <a:rPr lang="en-US" smtClean="0"/>
              <a:pPr/>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0C2-48E4-4C95-AB6E-D9AD2A0C61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2D12F-2ABF-45D1-B642-4E53FC3B58D9}" type="datetimeFigureOut">
              <a:rPr lang="en-US" smtClean="0"/>
              <a:pPr/>
              <a:t>9/5/2024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0C2-48E4-4C95-AB6E-D9AD2A0C61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hyperlink" Target="mailto:portal@paulding.k12.ga.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AAmes@paulding.k12.ga.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28105" y="-1108936"/>
            <a:ext cx="6889378" cy="91424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935208" y="762000"/>
            <a:ext cx="7288278" cy="5172962"/>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388347" y="2573431"/>
            <a:ext cx="8382000" cy="2862322"/>
          </a:xfrm>
          <a:prstGeom prst="rect">
            <a:avLst/>
          </a:prstGeom>
          <a:noFill/>
        </p:spPr>
        <p:txBody>
          <a:bodyPr wrap="square" rtlCol="0" anchor="t">
            <a:spAutoFit/>
          </a:bodyPr>
          <a:lstStyle/>
          <a:p>
            <a:pPr algn="ctr"/>
            <a:r>
              <a:rPr lang="en-US" sz="5400" b="1" dirty="0">
                <a:latin typeface="Arial Narrow"/>
                <a:ea typeface="Tahoma"/>
                <a:cs typeface="Tahoma"/>
              </a:rPr>
              <a:t>5</a:t>
            </a:r>
            <a:r>
              <a:rPr lang="en-US" sz="5400" b="1" baseline="30000" dirty="0">
                <a:latin typeface="Arial Narrow"/>
                <a:ea typeface="Tahoma"/>
                <a:cs typeface="Tahoma"/>
              </a:rPr>
              <a:t>th</a:t>
            </a:r>
            <a:r>
              <a:rPr lang="en-US" sz="5400" b="1" dirty="0">
                <a:latin typeface="Arial Narrow"/>
                <a:ea typeface="Tahoma"/>
                <a:cs typeface="Tahoma"/>
              </a:rPr>
              <a:t> Grade</a:t>
            </a:r>
          </a:p>
          <a:p>
            <a:pPr algn="ctr"/>
            <a:r>
              <a:rPr lang="en-US" sz="5400" b="1" dirty="0">
                <a:latin typeface="Arial Narrow"/>
                <a:ea typeface="Tahoma"/>
                <a:cs typeface="Tahoma"/>
              </a:rPr>
              <a:t>Parent Information</a:t>
            </a:r>
          </a:p>
          <a:p>
            <a:pPr algn="ctr"/>
            <a:r>
              <a:rPr lang="en-US" sz="5400" b="1" dirty="0">
                <a:latin typeface="Arial Narrow"/>
                <a:ea typeface="Tahoma"/>
                <a:cs typeface="Tahoma"/>
              </a:rPr>
              <a:t>2024-2025  </a:t>
            </a:r>
          </a:p>
          <a:p>
            <a:pPr algn="ctr"/>
            <a:endParaRPr lang="en-US" dirty="0">
              <a:latin typeface="Arial Narrow"/>
              <a:ea typeface="Tahoma"/>
              <a:cs typeface="Tahoma"/>
            </a:endParaRPr>
          </a:p>
        </p:txBody>
      </p:sp>
      <p:sp>
        <p:nvSpPr>
          <p:cNvPr id="3" name="AutoShape 2" descr="Bessie L. Baggett Elementary Logo">
            <a:extLst>
              <a:ext uri="{FF2B5EF4-FFF2-40B4-BE49-F238E27FC236}">
                <a16:creationId xmlns:a16="http://schemas.microsoft.com/office/drawing/2014/main" id="{00422DDB-3AB6-98BD-69A8-22C1619DF9C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Bessie L. Baggett Elementary Logo">
            <a:extLst>
              <a:ext uri="{FF2B5EF4-FFF2-40B4-BE49-F238E27FC236}">
                <a16:creationId xmlns:a16="http://schemas.microsoft.com/office/drawing/2014/main" id="{A5AC138A-BF78-395A-0E24-B624E57375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542" y="923038"/>
            <a:ext cx="1930371" cy="19303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91CD75A-6ED7-3EC0-46EE-40DD7DB4BD70}"/>
              </a:ext>
            </a:extLst>
          </p:cNvPr>
          <p:cNvPicPr>
            <a:picLocks noChangeAspect="1"/>
          </p:cNvPicPr>
          <p:nvPr/>
        </p:nvPicPr>
        <p:blipFill>
          <a:blip r:embed="rId5"/>
          <a:stretch>
            <a:fillRect/>
          </a:stretch>
        </p:blipFill>
        <p:spPr>
          <a:xfrm>
            <a:off x="6136089" y="988163"/>
            <a:ext cx="1932599" cy="1932599"/>
          </a:xfrm>
          <a:prstGeom prst="rect">
            <a:avLst/>
          </a:prstGeom>
        </p:spPr>
      </p:pic>
    </p:spTree>
    <p:extLst>
      <p:ext uri="{BB962C8B-B14F-4D97-AF65-F5344CB8AC3E}">
        <p14:creationId xmlns:p14="http://schemas.microsoft.com/office/powerpoint/2010/main" val="292100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a:latin typeface="Berlin Sans FB" pitchFamily="34" charset="0"/>
              </a:rPr>
              <a:t>What are “Fish” for?</a:t>
            </a:r>
          </a:p>
        </p:txBody>
      </p:sp>
      <p:sp>
        <p:nvSpPr>
          <p:cNvPr id="3" name="Content Placeholder 2"/>
          <p:cNvSpPr>
            <a:spLocks noGrp="1"/>
          </p:cNvSpPr>
          <p:nvPr>
            <p:ph idx="1"/>
          </p:nvPr>
        </p:nvSpPr>
        <p:spPr>
          <a:xfrm>
            <a:off x="457200" y="1905000"/>
            <a:ext cx="8229600" cy="4525963"/>
          </a:xfrm>
        </p:spPr>
        <p:txBody>
          <a:bodyPr/>
          <a:lstStyle/>
          <a:p>
            <a:r>
              <a:rPr lang="en-US" dirty="0">
                <a:latin typeface="Berlin Sans FB" pitchFamily="34" charset="0"/>
              </a:rPr>
              <a:t>When school employees “catch”  a student demonstrating these expectations they may be awarded a </a:t>
            </a:r>
            <a:r>
              <a:rPr lang="en-US" u="sng" dirty="0">
                <a:latin typeface="Berlin Sans FB" pitchFamily="34" charset="0"/>
              </a:rPr>
              <a:t>fish.</a:t>
            </a:r>
          </a:p>
          <a:p>
            <a:r>
              <a:rPr lang="en-US" dirty="0">
                <a:latin typeface="Berlin Sans FB" pitchFamily="34" charset="0"/>
              </a:rPr>
              <a:t>These </a:t>
            </a:r>
            <a:r>
              <a:rPr lang="en-US" u="sng" dirty="0">
                <a:latin typeface="Berlin Sans FB" pitchFamily="34" charset="0"/>
              </a:rPr>
              <a:t>fish</a:t>
            </a:r>
            <a:r>
              <a:rPr lang="en-US" dirty="0">
                <a:latin typeface="Berlin Sans FB" pitchFamily="34" charset="0"/>
              </a:rPr>
              <a:t> will go into the school pond mural</a:t>
            </a:r>
          </a:p>
          <a:p>
            <a:r>
              <a:rPr lang="en-US" dirty="0">
                <a:latin typeface="Berlin Sans FB" pitchFamily="34" charset="0"/>
              </a:rPr>
              <a:t>From these </a:t>
            </a:r>
            <a:r>
              <a:rPr lang="en-US" u="sng" dirty="0">
                <a:latin typeface="Berlin Sans FB" pitchFamily="34" charset="0"/>
              </a:rPr>
              <a:t>fish</a:t>
            </a:r>
            <a:r>
              <a:rPr lang="en-US" dirty="0">
                <a:latin typeface="Berlin Sans FB" pitchFamily="34" charset="0"/>
              </a:rPr>
              <a:t>, Mrs. Hodge will draw names for a special treats</a:t>
            </a:r>
          </a:p>
          <a:p>
            <a:pPr>
              <a:buNone/>
            </a:pPr>
            <a:r>
              <a:rPr lang="en-US" dirty="0">
                <a:latin typeface="Berlin Sans FB" pitchFamily="34" charset="0"/>
              </a:rPr>
              <a:t>			    “</a:t>
            </a:r>
            <a:r>
              <a:rPr lang="en-US" i="1" dirty="0">
                <a:latin typeface="Berlin Sans FB" pitchFamily="34" charset="0"/>
              </a:rPr>
              <a:t>P with the Principal”</a:t>
            </a:r>
          </a:p>
          <a:p>
            <a:pPr algn="ctr">
              <a:buNone/>
            </a:pPr>
            <a:r>
              <a:rPr lang="en-US" i="1" dirty="0">
                <a:latin typeface="Berlin Sans FB" pitchFamily="34" charset="0"/>
              </a:rPr>
              <a:t>“ Popsicles with the Principal” and more!</a:t>
            </a:r>
          </a:p>
          <a:p>
            <a:pPr>
              <a:buNone/>
            </a:pPr>
            <a:endParaRPr lang="en-US" i="1" dirty="0">
              <a:latin typeface="Berlin Sans FB" pitchFamily="34" charset="0"/>
            </a:endParaRPr>
          </a:p>
        </p:txBody>
      </p:sp>
      <p:pic>
        <p:nvPicPr>
          <p:cNvPr id="10242" name="Picture 2" descr="C:\Documents and Settings\ESchmidt\Local Settings\Temporary Internet Files\Content.IE5\6S02I8WV\MC900232980[1].wmf"/>
          <p:cNvPicPr>
            <a:picLocks noChangeAspect="1" noChangeArrowheads="1"/>
          </p:cNvPicPr>
          <p:nvPr/>
        </p:nvPicPr>
        <p:blipFill>
          <a:blip r:embed="rId2" cstate="print"/>
          <a:srcRect/>
          <a:stretch>
            <a:fillRect/>
          </a:stretch>
        </p:blipFill>
        <p:spPr bwMode="auto">
          <a:xfrm>
            <a:off x="7010400" y="0"/>
            <a:ext cx="1848416" cy="1786550"/>
          </a:xfrm>
          <a:prstGeom prst="rect">
            <a:avLst/>
          </a:prstGeom>
          <a:noFill/>
        </p:spPr>
      </p:pic>
      <p:pic>
        <p:nvPicPr>
          <p:cNvPr id="10243" name="Picture 3" descr="C:\Documents and Settings\ESchmidt\Local Settings\Temporary Internet Files\Content.IE5\QL3KD1J9\MM900282885[1].gif"/>
          <p:cNvPicPr>
            <a:picLocks noChangeAspect="1" noChangeArrowheads="1" noCrop="1"/>
          </p:cNvPicPr>
          <p:nvPr/>
        </p:nvPicPr>
        <p:blipFill>
          <a:blip r:embed="rId3" cstate="print"/>
          <a:srcRect/>
          <a:stretch>
            <a:fillRect/>
          </a:stretch>
        </p:blipFill>
        <p:spPr bwMode="auto">
          <a:xfrm>
            <a:off x="0" y="0"/>
            <a:ext cx="1815353" cy="1600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6000" u="sng">
                <a:latin typeface="Berlin Sans FB" pitchFamily="34" charset="0"/>
              </a:rPr>
              <a:t>5</a:t>
            </a:r>
            <a:r>
              <a:rPr lang="en-US" sz="6000" u="sng" baseline="30000">
                <a:latin typeface="Berlin Sans FB" pitchFamily="34" charset="0"/>
              </a:rPr>
              <a:t>th</a:t>
            </a:r>
            <a:r>
              <a:rPr lang="en-US" sz="6000" u="sng">
                <a:latin typeface="Berlin Sans FB" pitchFamily="34" charset="0"/>
              </a:rPr>
              <a:t> Grade Expectations</a:t>
            </a:r>
          </a:p>
        </p:txBody>
      </p:sp>
      <p:sp>
        <p:nvSpPr>
          <p:cNvPr id="3" name="Content Placeholder 2"/>
          <p:cNvSpPr>
            <a:spLocks noGrp="1"/>
          </p:cNvSpPr>
          <p:nvPr>
            <p:ph idx="1"/>
          </p:nvPr>
        </p:nvSpPr>
        <p:spPr>
          <a:xfrm>
            <a:off x="457200" y="1447800"/>
            <a:ext cx="8229600" cy="4525963"/>
          </a:xfrm>
        </p:spPr>
        <p:txBody>
          <a:bodyPr>
            <a:normAutofit/>
          </a:bodyPr>
          <a:lstStyle/>
          <a:p>
            <a:r>
              <a:rPr lang="en-US" sz="4400">
                <a:latin typeface="Berlin Sans FB" pitchFamily="34" charset="0"/>
              </a:rPr>
              <a:t>We expect our students to follow school expectations</a:t>
            </a:r>
          </a:p>
          <a:p>
            <a:r>
              <a:rPr lang="en-US" sz="4400">
                <a:latin typeface="Berlin Sans FB" pitchFamily="34" charset="0"/>
              </a:rPr>
              <a:t>Have a positive mindset</a:t>
            </a:r>
          </a:p>
          <a:p>
            <a:r>
              <a:rPr lang="en-US" sz="4400">
                <a:latin typeface="Berlin Sans FB" pitchFamily="34" charset="0"/>
              </a:rPr>
              <a:t>Being prepared for class</a:t>
            </a:r>
          </a:p>
          <a:p>
            <a:r>
              <a:rPr lang="en-US" sz="4400">
                <a:latin typeface="Berlin Sans FB" pitchFamily="34" charset="0"/>
              </a:rPr>
              <a:t>Working on their study habits </a:t>
            </a:r>
          </a:p>
        </p:txBody>
      </p:sp>
      <p:pic>
        <p:nvPicPr>
          <p:cNvPr id="6146" name="Picture 2" descr="C:\Documents and Settings\Administrator.VOSTRO-LAPTOP-A\Local Settings\Temporary Internet Files\Content.IE5\FTOI38GW\MC900441310[1].png"/>
          <p:cNvPicPr>
            <a:picLocks noChangeAspect="1" noChangeArrowheads="1"/>
          </p:cNvPicPr>
          <p:nvPr/>
        </p:nvPicPr>
        <p:blipFill>
          <a:blip r:embed="rId2" cstate="print"/>
          <a:srcRect/>
          <a:stretch>
            <a:fillRect/>
          </a:stretch>
        </p:blipFill>
        <p:spPr bwMode="auto">
          <a:xfrm>
            <a:off x="7010400" y="4532142"/>
            <a:ext cx="2097258" cy="209725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6000" u="sng">
                <a:latin typeface="Berlin Sans FB" pitchFamily="34" charset="0"/>
              </a:rPr>
              <a:t>5</a:t>
            </a:r>
            <a:r>
              <a:rPr lang="en-US" sz="6000" u="sng" baseline="30000">
                <a:latin typeface="Berlin Sans FB" pitchFamily="34" charset="0"/>
              </a:rPr>
              <a:t>th</a:t>
            </a:r>
            <a:r>
              <a:rPr lang="en-US" sz="6000" u="sng">
                <a:latin typeface="Berlin Sans FB" pitchFamily="34" charset="0"/>
              </a:rPr>
              <a:t> Grade Expectations</a:t>
            </a:r>
          </a:p>
        </p:txBody>
      </p:sp>
      <p:sp>
        <p:nvSpPr>
          <p:cNvPr id="3" name="Content Placeholder 2"/>
          <p:cNvSpPr>
            <a:spLocks noGrp="1"/>
          </p:cNvSpPr>
          <p:nvPr>
            <p:ph idx="1"/>
          </p:nvPr>
        </p:nvSpPr>
        <p:spPr>
          <a:xfrm>
            <a:off x="457200" y="1447800"/>
            <a:ext cx="8229600" cy="4525963"/>
          </a:xfrm>
        </p:spPr>
        <p:txBody>
          <a:bodyPr>
            <a:normAutofit/>
          </a:bodyPr>
          <a:lstStyle/>
          <a:p>
            <a:r>
              <a:rPr lang="en-US" sz="4400">
                <a:latin typeface="Berlin Sans FB" pitchFamily="34" charset="0"/>
              </a:rPr>
              <a:t>Working on Canvas and completing assignments in a timely manner.</a:t>
            </a:r>
          </a:p>
          <a:p>
            <a:r>
              <a:rPr lang="en-US" sz="4400">
                <a:latin typeface="Berlin Sans FB" pitchFamily="34" charset="0"/>
              </a:rPr>
              <a:t>Doing their personal best</a:t>
            </a:r>
          </a:p>
          <a:p>
            <a:r>
              <a:rPr lang="en-US" sz="4400">
                <a:latin typeface="Berlin Sans FB" pitchFamily="34" charset="0"/>
              </a:rPr>
              <a:t>Taking all materials home nightly.</a:t>
            </a:r>
          </a:p>
          <a:p>
            <a:endParaRPr lang="en-US" sz="4400">
              <a:latin typeface="Berlin Sans FB" pitchFamily="34" charset="0"/>
            </a:endParaRPr>
          </a:p>
        </p:txBody>
      </p:sp>
      <p:pic>
        <p:nvPicPr>
          <p:cNvPr id="6146" name="Picture 2" descr="C:\Documents and Settings\Administrator.VOSTRO-LAPTOP-A\Local Settings\Temporary Internet Files\Content.IE5\FTOI38GW\MC900441310[1].png"/>
          <p:cNvPicPr>
            <a:picLocks noChangeAspect="1" noChangeArrowheads="1"/>
          </p:cNvPicPr>
          <p:nvPr/>
        </p:nvPicPr>
        <p:blipFill>
          <a:blip r:embed="rId2" cstate="print"/>
          <a:srcRect/>
          <a:stretch>
            <a:fillRect/>
          </a:stretch>
        </p:blipFill>
        <p:spPr bwMode="auto">
          <a:xfrm>
            <a:off x="6172200" y="2209800"/>
            <a:ext cx="2743200" cy="2743200"/>
          </a:xfrm>
          <a:prstGeom prst="rect">
            <a:avLst/>
          </a:prstGeom>
          <a:noFill/>
        </p:spPr>
      </p:pic>
    </p:spTree>
    <p:extLst>
      <p:ext uri="{BB962C8B-B14F-4D97-AF65-F5344CB8AC3E}">
        <p14:creationId xmlns:p14="http://schemas.microsoft.com/office/powerpoint/2010/main" val="1177148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Freeform: Shape 2064">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414" y="0"/>
            <a:ext cx="5653586"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400550" y="609600"/>
            <a:ext cx="3982587" cy="1322887"/>
          </a:xfrm>
        </p:spPr>
        <p:txBody>
          <a:bodyPr>
            <a:normAutofit/>
          </a:bodyPr>
          <a:lstStyle/>
          <a:p>
            <a:pPr>
              <a:lnSpc>
                <a:spcPct val="90000"/>
              </a:lnSpc>
            </a:pPr>
            <a:r>
              <a:rPr lang="en-US" u="sng">
                <a:latin typeface="Berlin Sans FB" pitchFamily="34" charset="0"/>
              </a:rPr>
              <a:t>End of Year Goals</a:t>
            </a:r>
          </a:p>
        </p:txBody>
      </p:sp>
      <p:pic>
        <p:nvPicPr>
          <p:cNvPr id="2050" name="Picture 2" descr="Goals Clipart Team Goal - Transparent Background Goals Clipart ...">
            <a:extLst>
              <a:ext uri="{FF2B5EF4-FFF2-40B4-BE49-F238E27FC236}">
                <a16:creationId xmlns:a16="http://schemas.microsoft.com/office/drawing/2014/main" id="{FDAA3E17-3A93-4E13-A5DB-C59C3D2D27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5820" y="2080842"/>
            <a:ext cx="2790114" cy="27064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52" name="Content Placeholder 2">
            <a:extLst>
              <a:ext uri="{FF2B5EF4-FFF2-40B4-BE49-F238E27FC236}">
                <a16:creationId xmlns:a16="http://schemas.microsoft.com/office/drawing/2014/main" id="{C1B81379-2DD0-0246-C81B-C8E57080518C}"/>
              </a:ext>
            </a:extLst>
          </p:cNvPr>
          <p:cNvGraphicFramePr>
            <a:graphicFrameLocks noGrp="1"/>
          </p:cNvGraphicFramePr>
          <p:nvPr>
            <p:ph idx="1"/>
            <p:extLst>
              <p:ext uri="{D42A27DB-BD31-4B8C-83A1-F6EECF244321}">
                <p14:modId xmlns:p14="http://schemas.microsoft.com/office/powerpoint/2010/main" val="1750317559"/>
              </p:ext>
            </p:extLst>
          </p:nvPr>
        </p:nvGraphicFramePr>
        <p:xfrm>
          <a:off x="4400550" y="2194102"/>
          <a:ext cx="3982587" cy="3908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37387-C2AE-63B5-D5E2-F3F4E140BD8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6CF80E8-7EE0-1D77-0933-0E8A7F2E8CE1}"/>
              </a:ext>
            </a:extLst>
          </p:cNvPr>
          <p:cNvPicPr>
            <a:picLocks noChangeAspect="1"/>
          </p:cNvPicPr>
          <p:nvPr/>
        </p:nvPicPr>
        <p:blipFill>
          <a:blip r:embed="rId2"/>
          <a:stretch>
            <a:fillRect/>
          </a:stretch>
        </p:blipFill>
        <p:spPr>
          <a:xfrm>
            <a:off x="0" y="998483"/>
            <a:ext cx="9144000" cy="4861034"/>
          </a:xfrm>
          <a:prstGeom prst="rect">
            <a:avLst/>
          </a:prstGeom>
        </p:spPr>
      </p:pic>
    </p:spTree>
    <p:extLst>
      <p:ext uri="{BB962C8B-B14F-4D97-AF65-F5344CB8AC3E}">
        <p14:creationId xmlns:p14="http://schemas.microsoft.com/office/powerpoint/2010/main" val="371064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u="sng">
                <a:latin typeface="Berlin Sans FB" pitchFamily="34" charset="0"/>
              </a:rPr>
              <a:t>Lunch Prices</a:t>
            </a:r>
          </a:p>
        </p:txBody>
      </p:sp>
      <p:sp>
        <p:nvSpPr>
          <p:cNvPr id="3" name="Content Placeholder 2"/>
          <p:cNvSpPr>
            <a:spLocks noGrp="1"/>
          </p:cNvSpPr>
          <p:nvPr>
            <p:ph idx="1"/>
          </p:nvPr>
        </p:nvSpPr>
        <p:spPr>
          <a:xfrm>
            <a:off x="228600" y="1600200"/>
            <a:ext cx="8458200" cy="4525963"/>
          </a:xfrm>
        </p:spPr>
        <p:txBody>
          <a:bodyPr/>
          <a:lstStyle/>
          <a:p>
            <a:pPr algn="ctr">
              <a:buNone/>
            </a:pPr>
            <a:r>
              <a:rPr lang="en-US" sz="4400" dirty="0">
                <a:latin typeface="Berlin Sans FB" pitchFamily="34" charset="0"/>
              </a:rPr>
              <a:t>Currently – Lunch: $2.15</a:t>
            </a:r>
          </a:p>
          <a:p>
            <a:pPr algn="ctr">
              <a:buNone/>
            </a:pPr>
            <a:r>
              <a:rPr lang="en-US" sz="4400" dirty="0">
                <a:latin typeface="Berlin Sans FB" pitchFamily="34" charset="0"/>
              </a:rPr>
              <a:t>Please fill out the free and reduced lunch form for funding purposes</a:t>
            </a:r>
          </a:p>
          <a:p>
            <a:pPr>
              <a:buNone/>
            </a:pPr>
            <a:endParaRPr lang="en-US" dirty="0"/>
          </a:p>
        </p:txBody>
      </p:sp>
      <p:pic>
        <p:nvPicPr>
          <p:cNvPr id="6146" name="Picture 2" descr="C:\Documents and Settings\ESchmidt\Local Settings\Temporary Internet Files\Content.IE5\QL3KD1J9\MC900024449[1].wmf"/>
          <p:cNvPicPr>
            <a:picLocks noChangeAspect="1" noChangeArrowheads="1"/>
          </p:cNvPicPr>
          <p:nvPr/>
        </p:nvPicPr>
        <p:blipFill>
          <a:blip r:embed="rId2" cstate="print"/>
          <a:srcRect/>
          <a:stretch>
            <a:fillRect/>
          </a:stretch>
        </p:blipFill>
        <p:spPr bwMode="auto">
          <a:xfrm>
            <a:off x="228600" y="4001086"/>
            <a:ext cx="3198062" cy="2667000"/>
          </a:xfrm>
          <a:prstGeom prst="rect">
            <a:avLst/>
          </a:prstGeom>
          <a:noFill/>
        </p:spPr>
      </p:pic>
      <p:pic>
        <p:nvPicPr>
          <p:cNvPr id="6" name="Picture 2" descr="C:\Documents and Settings\ESchmidt\Local Settings\Temporary Internet Files\Content.IE5\PW2WZYNW\MC900001225[1].wmf"/>
          <p:cNvPicPr>
            <a:picLocks noChangeAspect="1" noChangeArrowheads="1"/>
          </p:cNvPicPr>
          <p:nvPr/>
        </p:nvPicPr>
        <p:blipFill>
          <a:blip r:embed="rId3" cstate="print"/>
          <a:srcRect/>
          <a:stretch>
            <a:fillRect/>
          </a:stretch>
        </p:blipFill>
        <p:spPr bwMode="auto">
          <a:xfrm>
            <a:off x="0" y="685800"/>
            <a:ext cx="2743200" cy="558921"/>
          </a:xfrm>
          <a:prstGeom prst="rect">
            <a:avLst/>
          </a:prstGeom>
          <a:noFill/>
        </p:spPr>
      </p:pic>
      <p:pic>
        <p:nvPicPr>
          <p:cNvPr id="7" name="Picture 2" descr="C:\Documents and Settings\ESchmidt\Local Settings\Temporary Internet Files\Content.IE5\PW2WZYNW\MC900001225[1].wmf"/>
          <p:cNvPicPr>
            <a:picLocks noChangeAspect="1" noChangeArrowheads="1"/>
          </p:cNvPicPr>
          <p:nvPr/>
        </p:nvPicPr>
        <p:blipFill>
          <a:blip r:embed="rId3" cstate="print"/>
          <a:srcRect/>
          <a:stretch>
            <a:fillRect/>
          </a:stretch>
        </p:blipFill>
        <p:spPr bwMode="auto">
          <a:xfrm>
            <a:off x="6400800" y="685800"/>
            <a:ext cx="2743200" cy="558921"/>
          </a:xfrm>
          <a:prstGeom prst="rect">
            <a:avLst/>
          </a:prstGeom>
          <a:noFill/>
        </p:spPr>
      </p:pic>
      <p:pic>
        <p:nvPicPr>
          <p:cNvPr id="6147" name="Picture 3" descr="C:\Documents and Settings\ESchmidt\Local Settings\Temporary Internet Files\Content.IE5\6S02I8WV\MC900048380[1].wmf"/>
          <p:cNvPicPr>
            <a:picLocks noChangeAspect="1" noChangeArrowheads="1"/>
          </p:cNvPicPr>
          <p:nvPr/>
        </p:nvPicPr>
        <p:blipFill>
          <a:blip r:embed="rId4" cstate="print"/>
          <a:srcRect/>
          <a:stretch>
            <a:fillRect/>
          </a:stretch>
        </p:blipFill>
        <p:spPr bwMode="auto">
          <a:xfrm>
            <a:off x="6172200" y="4038600"/>
            <a:ext cx="2667000" cy="25482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u="sng">
                <a:latin typeface="Berlin Sans FB" pitchFamily="34" charset="0"/>
              </a:rPr>
              <a:t>DARE and 4-H</a:t>
            </a:r>
          </a:p>
        </p:txBody>
      </p:sp>
      <p:sp>
        <p:nvSpPr>
          <p:cNvPr id="3" name="Content Placeholder 2"/>
          <p:cNvSpPr>
            <a:spLocks noGrp="1"/>
          </p:cNvSpPr>
          <p:nvPr>
            <p:ph idx="1"/>
          </p:nvPr>
        </p:nvSpPr>
        <p:spPr>
          <a:xfrm>
            <a:off x="304800" y="1868044"/>
            <a:ext cx="8382000" cy="4525963"/>
          </a:xfrm>
        </p:spPr>
        <p:txBody>
          <a:bodyPr vert="horz" lIns="91440" tIns="45720" rIns="91440" bIns="45720" rtlCol="0" anchor="t">
            <a:normAutofit/>
          </a:bodyPr>
          <a:lstStyle/>
          <a:p>
            <a:r>
              <a:rPr lang="en-US" dirty="0">
                <a:latin typeface="Berlin Sans FB"/>
              </a:rPr>
              <a:t>Deputy Davis is our D.A.R.E. officer. </a:t>
            </a:r>
            <a:endParaRPr lang="en-US" dirty="0">
              <a:latin typeface="Berlin Sans FB" pitchFamily="34" charset="0"/>
            </a:endParaRPr>
          </a:p>
          <a:p>
            <a:endParaRPr lang="en-US" dirty="0">
              <a:latin typeface="Berlin Sans FB" pitchFamily="34" charset="0"/>
            </a:endParaRPr>
          </a:p>
          <a:p>
            <a:r>
              <a:rPr lang="en-US" dirty="0">
                <a:latin typeface="Berlin Sans FB"/>
              </a:rPr>
              <a:t>Mrs. Josie is our 4-H director at Baggett. She encourages our students to work on public speaking, volunteer work, and incorporates Science.</a:t>
            </a:r>
          </a:p>
        </p:txBody>
      </p:sp>
      <p:pic>
        <p:nvPicPr>
          <p:cNvPr id="9218" name="Picture 2" descr="http://t1.gstatic.com/images?q=tbn:ANd9GcRoKsSxfBgzQ0vCrdDZGueibQYwdJ-XxeXIMhyH6Mt0PbRGXm5K:www.ci.columbia-heights.mn.us/images/pages/N208/12861darenpatriot.gif"/>
          <p:cNvPicPr>
            <a:picLocks noChangeAspect="1" noChangeArrowheads="1"/>
          </p:cNvPicPr>
          <p:nvPr/>
        </p:nvPicPr>
        <p:blipFill>
          <a:blip r:embed="rId2" cstate="print"/>
          <a:srcRect/>
          <a:stretch>
            <a:fillRect/>
          </a:stretch>
        </p:blipFill>
        <p:spPr bwMode="auto">
          <a:xfrm>
            <a:off x="7266820" y="4602162"/>
            <a:ext cx="1572380" cy="1981200"/>
          </a:xfrm>
          <a:prstGeom prst="rect">
            <a:avLst/>
          </a:prstGeom>
          <a:noFill/>
        </p:spPr>
      </p:pic>
      <p:pic>
        <p:nvPicPr>
          <p:cNvPr id="9220" name="Picture 4" descr="http://t1.gstatic.com/images?q=tbn:ANd9GcQ-ouWnw_idZaFEkUSjnE0x8HW0g7W8FIOPWGKMFE57EnzvehAA6A:county.wsu.edu/kitsap/youth/youth/PublishingImages/clover_color.gif"/>
          <p:cNvPicPr>
            <a:picLocks noChangeAspect="1" noChangeArrowheads="1"/>
          </p:cNvPicPr>
          <p:nvPr/>
        </p:nvPicPr>
        <p:blipFill>
          <a:blip r:embed="rId3" cstate="print"/>
          <a:srcRect/>
          <a:stretch>
            <a:fillRect/>
          </a:stretch>
        </p:blipFill>
        <p:spPr bwMode="auto">
          <a:xfrm>
            <a:off x="304800" y="128016"/>
            <a:ext cx="1524000" cy="162934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u="sng">
                <a:latin typeface="Berlin Sans FB" pitchFamily="34" charset="0"/>
              </a:rPr>
              <a:t>Car Rider &amp; Dismissal</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dirty="0">
                <a:latin typeface="Berlin Sans FB"/>
              </a:rPr>
              <a:t>Please remain in your car during car rider for safety and effectiveness</a:t>
            </a:r>
          </a:p>
          <a:p>
            <a:r>
              <a:rPr lang="en-US" dirty="0">
                <a:latin typeface="Berlin Sans FB"/>
              </a:rPr>
              <a:t>Transportation Changes must be in writing with your signature and date – We cannot accept changes via email, text, or through </a:t>
            </a:r>
            <a:r>
              <a:rPr lang="en-US" dirty="0" err="1">
                <a:latin typeface="Berlin Sans FB"/>
              </a:rPr>
              <a:t>TalkingPoints</a:t>
            </a:r>
            <a:endParaRPr lang="en-US" dirty="0" err="1">
              <a:latin typeface="Berlin Sans FB" pitchFamily="34" charset="0"/>
            </a:endParaRPr>
          </a:p>
          <a:p>
            <a:r>
              <a:rPr lang="en-US" dirty="0">
                <a:latin typeface="Berlin Sans FB"/>
              </a:rPr>
              <a:t>Single car rider will be dismissed from the front of the building.</a:t>
            </a:r>
          </a:p>
          <a:p>
            <a:r>
              <a:rPr lang="en-US" dirty="0">
                <a:latin typeface="Berlin Sans FB"/>
              </a:rPr>
              <a:t>Family car rider is dismissed </a:t>
            </a:r>
          </a:p>
          <a:p>
            <a:pPr marL="0" indent="0">
              <a:buNone/>
            </a:pPr>
            <a:r>
              <a:rPr lang="en-US" dirty="0">
                <a:latin typeface="Berlin Sans FB"/>
              </a:rPr>
              <a:t>    by the gym.</a:t>
            </a:r>
          </a:p>
          <a:p>
            <a:pPr>
              <a:buNone/>
            </a:pPr>
            <a:endParaRPr lang="en-US" dirty="0"/>
          </a:p>
        </p:txBody>
      </p:sp>
      <p:pic>
        <p:nvPicPr>
          <p:cNvPr id="13315" name="Picture 3" descr="C:\Documents and Settings\kdaniel\Local Settings\Temporary Internet Files\Content.IE5\3ALUBWH7\MC900439329[1].jpg"/>
          <p:cNvPicPr>
            <a:picLocks noChangeAspect="1" noChangeArrowheads="1"/>
          </p:cNvPicPr>
          <p:nvPr/>
        </p:nvPicPr>
        <p:blipFill>
          <a:blip r:embed="rId2" cstate="print"/>
          <a:srcRect/>
          <a:stretch>
            <a:fillRect/>
          </a:stretch>
        </p:blipFill>
        <p:spPr bwMode="auto">
          <a:xfrm>
            <a:off x="6254496" y="4401312"/>
            <a:ext cx="2057400" cy="2057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6201F-B754-3313-1760-7742F516FEBE}"/>
              </a:ext>
            </a:extLst>
          </p:cNvPr>
          <p:cNvSpPr>
            <a:spLocks noGrp="1"/>
          </p:cNvSpPr>
          <p:nvPr>
            <p:ph type="title"/>
          </p:nvPr>
        </p:nvSpPr>
        <p:spPr>
          <a:xfrm>
            <a:off x="630936" y="256032"/>
            <a:ext cx="7879842" cy="1014984"/>
          </a:xfrm>
        </p:spPr>
        <p:txBody>
          <a:bodyPr anchor="b">
            <a:normAutofit/>
          </a:bodyPr>
          <a:lstStyle/>
          <a:p>
            <a:r>
              <a:rPr lang="en-US" dirty="0">
                <a:cs typeface="Calibri"/>
              </a:rPr>
              <a:t>Parent Excuses/Tardies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55ED87C-D731-61E6-FBC1-A415534D7A72}"/>
              </a:ext>
            </a:extLst>
          </p:cNvPr>
          <p:cNvGraphicFramePr>
            <a:graphicFrameLocks noGrp="1"/>
          </p:cNvGraphicFramePr>
          <p:nvPr>
            <p:ph idx="1"/>
            <p:extLst>
              <p:ext uri="{D42A27DB-BD31-4B8C-83A1-F6EECF244321}">
                <p14:modId xmlns:p14="http://schemas.microsoft.com/office/powerpoint/2010/main" val="99552841"/>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75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Berlin Sans FB" pitchFamily="34" charset="0"/>
              </a:rPr>
              <a:t>Preparing for Middle School</a:t>
            </a:r>
          </a:p>
        </p:txBody>
      </p:sp>
      <p:sp>
        <p:nvSpPr>
          <p:cNvPr id="3" name="Content Placeholder 2"/>
          <p:cNvSpPr>
            <a:spLocks noGrp="1"/>
          </p:cNvSpPr>
          <p:nvPr>
            <p:ph idx="1"/>
          </p:nvPr>
        </p:nvSpPr>
        <p:spPr/>
        <p:txBody>
          <a:bodyPr/>
          <a:lstStyle/>
          <a:p>
            <a:r>
              <a:rPr lang="en-US">
                <a:latin typeface="Berlin Sans FB" pitchFamily="34" charset="0"/>
              </a:rPr>
              <a:t>We have been told over the years that Baggett’s students are always ready for Middle School. </a:t>
            </a:r>
          </a:p>
          <a:p>
            <a:r>
              <a:rPr lang="en-US">
                <a:latin typeface="Berlin Sans FB" pitchFamily="34" charset="0"/>
              </a:rPr>
              <a:t>We are working with your child on </a:t>
            </a:r>
            <a:r>
              <a:rPr lang="en-US" u="sng">
                <a:latin typeface="Berlin Sans FB" pitchFamily="34" charset="0"/>
              </a:rPr>
              <a:t>responsibility</a:t>
            </a:r>
            <a:r>
              <a:rPr lang="en-US">
                <a:latin typeface="Berlin Sans FB" pitchFamily="34" charset="0"/>
              </a:rPr>
              <a:t>, </a:t>
            </a:r>
            <a:r>
              <a:rPr lang="en-US" u="sng">
                <a:latin typeface="Berlin Sans FB" pitchFamily="34" charset="0"/>
              </a:rPr>
              <a:t>accountability</a:t>
            </a:r>
            <a:r>
              <a:rPr lang="en-US">
                <a:latin typeface="Berlin Sans FB" pitchFamily="34" charset="0"/>
              </a:rPr>
              <a:t>, and </a:t>
            </a:r>
            <a:r>
              <a:rPr lang="en-US" u="sng">
                <a:latin typeface="Berlin Sans FB" pitchFamily="34" charset="0"/>
              </a:rPr>
              <a:t>organization</a:t>
            </a:r>
            <a:r>
              <a:rPr lang="en-US">
                <a:latin typeface="Berlin Sans FB" pitchFamily="34" charset="0"/>
              </a:rPr>
              <a:t> to help prepare in their transition.</a:t>
            </a:r>
          </a:p>
          <a:p>
            <a:pPr>
              <a:buNone/>
            </a:pPr>
            <a:endParaRPr lang="en-US"/>
          </a:p>
          <a:p>
            <a:endParaRPr lang="en-US"/>
          </a:p>
        </p:txBody>
      </p:sp>
      <p:pic>
        <p:nvPicPr>
          <p:cNvPr id="7170" name="Picture 2" descr="C:\Program Files\Microsoft Office\MEDIA\CAGCAT10\j0183328.wmf"/>
          <p:cNvPicPr>
            <a:picLocks noChangeAspect="1" noChangeArrowheads="1"/>
          </p:cNvPicPr>
          <p:nvPr/>
        </p:nvPicPr>
        <p:blipFill>
          <a:blip r:embed="rId2" cstate="print"/>
          <a:srcRect/>
          <a:stretch>
            <a:fillRect/>
          </a:stretch>
        </p:blipFill>
        <p:spPr bwMode="auto">
          <a:xfrm>
            <a:off x="7086600" y="4800600"/>
            <a:ext cx="1805940" cy="1814170"/>
          </a:xfrm>
          <a:prstGeom prst="rect">
            <a:avLst/>
          </a:prstGeom>
          <a:noFill/>
        </p:spPr>
      </p:pic>
      <p:pic>
        <p:nvPicPr>
          <p:cNvPr id="7171" name="Picture 3" descr="C:\Documents and Settings\ESchmidt\Local Settings\Temporary Internet Files\Content.IE5\PW2WZYNW\MC900290673[1].wmf"/>
          <p:cNvPicPr>
            <a:picLocks noChangeAspect="1" noChangeArrowheads="1"/>
          </p:cNvPicPr>
          <p:nvPr/>
        </p:nvPicPr>
        <p:blipFill>
          <a:blip r:embed="rId3" cstate="print"/>
          <a:srcRect/>
          <a:stretch>
            <a:fillRect/>
          </a:stretch>
        </p:blipFill>
        <p:spPr bwMode="auto">
          <a:xfrm>
            <a:off x="7162800" y="381000"/>
            <a:ext cx="1794436" cy="1050957"/>
          </a:xfrm>
          <a:prstGeom prst="rect">
            <a:avLst/>
          </a:prstGeom>
          <a:noFill/>
        </p:spPr>
      </p:pic>
      <p:pic>
        <p:nvPicPr>
          <p:cNvPr id="6" name="Picture 3" descr="C:\Documents and Settings\ESchmidt\Local Settings\Temporary Internet Files\Content.IE5\PW2WZYNW\MC900290673[1].wmf"/>
          <p:cNvPicPr>
            <a:picLocks noChangeAspect="1" noChangeArrowheads="1"/>
          </p:cNvPicPr>
          <p:nvPr/>
        </p:nvPicPr>
        <p:blipFill>
          <a:blip r:embed="rId3" cstate="print"/>
          <a:srcRect/>
          <a:stretch>
            <a:fillRect/>
          </a:stretch>
        </p:blipFill>
        <p:spPr bwMode="auto">
          <a:xfrm>
            <a:off x="228600" y="381000"/>
            <a:ext cx="1794436" cy="105095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2170" y="856180"/>
            <a:ext cx="3420438" cy="1128068"/>
          </a:xfrm>
        </p:spPr>
        <p:txBody>
          <a:bodyPr anchor="ctr">
            <a:normAutofit/>
          </a:bodyPr>
          <a:lstStyle/>
          <a:p>
            <a:pPr>
              <a:lnSpc>
                <a:spcPct val="90000"/>
              </a:lnSpc>
            </a:pPr>
            <a:r>
              <a:rPr lang="en-US" sz="1700" u="sng" dirty="0">
                <a:latin typeface="Berlin Sans FB"/>
              </a:rPr>
              <a:t>House of Champions </a:t>
            </a:r>
            <a:br>
              <a:rPr lang="en-US" sz="1700" u="sng" dirty="0">
                <a:latin typeface="Berlin Sans FB"/>
              </a:rPr>
            </a:br>
            <a:r>
              <a:rPr lang="en-US" sz="1700" u="sng" dirty="0">
                <a:latin typeface="Berlin Sans FB"/>
              </a:rPr>
              <a:t>“Be Your Baggett Best”</a:t>
            </a:r>
            <a:br>
              <a:rPr lang="en-US" sz="1700" dirty="0"/>
            </a:br>
            <a:endParaRPr lang="en-US" sz="1700" dirty="0"/>
          </a:p>
        </p:txBody>
      </p:sp>
      <p:grpSp>
        <p:nvGrpSpPr>
          <p:cNvPr id="2064" name="Group 206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2065" name="Rectangle 206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8" name="Rectangle 206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43039" y="2330505"/>
            <a:ext cx="3419569" cy="3979585"/>
          </a:xfrm>
        </p:spPr>
        <p:txBody>
          <a:bodyPr anchor="ctr">
            <a:normAutofit/>
          </a:bodyPr>
          <a:lstStyle/>
          <a:p>
            <a:pPr>
              <a:buNone/>
            </a:pPr>
            <a:r>
              <a:rPr lang="en-US" sz="1700" dirty="0">
                <a:latin typeface="Berlin Sans FB" pitchFamily="34" charset="0"/>
              </a:rPr>
              <a:t>We </a:t>
            </a:r>
            <a:r>
              <a:rPr lang="en-US" sz="1700" i="1" dirty="0">
                <a:latin typeface="Berlin Sans FB" pitchFamily="34" charset="0"/>
              </a:rPr>
              <a:t>CAN</a:t>
            </a:r>
            <a:r>
              <a:rPr lang="en-US" sz="1700" dirty="0">
                <a:latin typeface="Berlin Sans FB" pitchFamily="34" charset="0"/>
              </a:rPr>
              <a:t> and We </a:t>
            </a:r>
            <a:r>
              <a:rPr lang="en-US" sz="1700" i="1" dirty="0">
                <a:latin typeface="Berlin Sans FB" pitchFamily="34" charset="0"/>
              </a:rPr>
              <a:t>Will</a:t>
            </a:r>
            <a:r>
              <a:rPr lang="en-US" sz="1700" dirty="0">
                <a:latin typeface="Berlin Sans FB" pitchFamily="34" charset="0"/>
              </a:rPr>
              <a:t>…Together Everyone Achieves More</a:t>
            </a:r>
          </a:p>
          <a:p>
            <a:pPr>
              <a:buNone/>
            </a:pPr>
            <a:r>
              <a:rPr lang="en-US" sz="1700" dirty="0">
                <a:latin typeface="Berlin Sans FB" pitchFamily="34" charset="0"/>
              </a:rPr>
              <a:t>We are promoting school wide expectations within a safe and effective learning environment. </a:t>
            </a:r>
          </a:p>
        </p:txBody>
      </p:sp>
      <p:sp>
        <p:nvSpPr>
          <p:cNvPr id="2070" name="Rectangle 206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for a school&#10;&#10;Description automatically generated">
            <a:extLst>
              <a:ext uri="{FF2B5EF4-FFF2-40B4-BE49-F238E27FC236}">
                <a16:creationId xmlns:a16="http://schemas.microsoft.com/office/drawing/2014/main" id="{AFCBEE89-5222-DFED-EF05-21D9AC47B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553" y="1369366"/>
            <a:ext cx="4118631" cy="41186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Berlin Sans FB"/>
              </a:rPr>
              <a:t>Parent Portal</a:t>
            </a:r>
            <a:endParaRPr lang="en-US" sz="3200">
              <a:latin typeface="Berlin Sans FB" pitchFamily="34" charset="0"/>
            </a:endParaRPr>
          </a:p>
        </p:txBody>
      </p:sp>
      <p:sp>
        <p:nvSpPr>
          <p:cNvPr id="3" name="Content Placeholder 2"/>
          <p:cNvSpPr>
            <a:spLocks noGrp="1"/>
          </p:cNvSpPr>
          <p:nvPr>
            <p:ph idx="1"/>
          </p:nvPr>
        </p:nvSpPr>
        <p:spPr/>
        <p:txBody>
          <a:bodyPr vert="horz" lIns="91440" tIns="45720" rIns="91440" bIns="45720" rtlCol="0" anchor="t">
            <a:normAutofit fontScale="55000" lnSpcReduction="20000"/>
          </a:bodyPr>
          <a:lstStyle/>
          <a:p>
            <a:r>
              <a:rPr lang="en-US">
                <a:latin typeface="Berlin Sans FB"/>
              </a:rPr>
              <a:t>This year, many of our progress reports and report cards will not be printed. Please make sure you have a parent portal account.</a:t>
            </a:r>
          </a:p>
          <a:p>
            <a:pPr>
              <a:buNone/>
            </a:pPr>
            <a:endParaRPr lang="en-US" b="1">
              <a:ea typeface="+mn-lt"/>
              <a:cs typeface="+mn-lt"/>
            </a:endParaRPr>
          </a:p>
          <a:p>
            <a:pPr>
              <a:buNone/>
            </a:pPr>
            <a:endParaRPr lang="en-US" b="1">
              <a:ea typeface="+mn-lt"/>
              <a:cs typeface="+mn-lt"/>
            </a:endParaRPr>
          </a:p>
          <a:p>
            <a:pPr>
              <a:buNone/>
            </a:pPr>
            <a:r>
              <a:rPr lang="en-US" b="1">
                <a:ea typeface="+mn-lt"/>
                <a:cs typeface="+mn-lt"/>
              </a:rPr>
              <a:t>Instructions for Activating a Parent Portal Account</a:t>
            </a:r>
            <a:br>
              <a:rPr lang="en-US" b="1">
                <a:ea typeface="+mn-lt"/>
                <a:cs typeface="+mn-lt"/>
              </a:rPr>
            </a:br>
            <a:endParaRPr lang="en-US" b="1">
              <a:ea typeface="+mn-lt"/>
              <a:cs typeface="+mn-lt"/>
            </a:endParaRPr>
          </a:p>
          <a:p>
            <a:pPr>
              <a:buNone/>
            </a:pPr>
            <a:r>
              <a:rPr lang="en-US" b="1" i="1"/>
              <a:t> Please send an email to </a:t>
            </a:r>
            <a:r>
              <a:rPr lang="en-US" b="1" i="1">
                <a:hlinkClick r:id="rId2"/>
              </a:rPr>
              <a:t>portal@paulding.k12.ga.us</a:t>
            </a:r>
            <a:r>
              <a:rPr lang="en-US" b="1" i="1"/>
              <a:t> and the following information.  A copy of parent picture id must also be included in the email.</a:t>
            </a:r>
            <a:br>
              <a:rPr lang="en-US" b="1" i="1"/>
            </a:br>
            <a:endParaRPr lang="en-US" b="1" i="1"/>
          </a:p>
          <a:p>
            <a:pPr>
              <a:buFont typeface="Arial"/>
            </a:pPr>
            <a:r>
              <a:rPr lang="en-US">
                <a:ea typeface="+mn-lt"/>
                <a:cs typeface="+mn-lt"/>
              </a:rPr>
              <a:t>Parent Name</a:t>
            </a:r>
          </a:p>
          <a:p>
            <a:pPr>
              <a:buFont typeface="Arial"/>
            </a:pPr>
            <a:r>
              <a:rPr lang="en-US">
                <a:ea typeface="+mn-lt"/>
                <a:cs typeface="+mn-lt"/>
              </a:rPr>
              <a:t>Parent Physical Address</a:t>
            </a:r>
          </a:p>
          <a:p>
            <a:pPr>
              <a:buFont typeface="Arial"/>
            </a:pPr>
            <a:r>
              <a:rPr lang="en-US">
                <a:ea typeface="+mn-lt"/>
                <a:cs typeface="+mn-lt"/>
              </a:rPr>
              <a:t>Parent Email Address</a:t>
            </a:r>
          </a:p>
          <a:p>
            <a:pPr>
              <a:buFont typeface="Arial"/>
            </a:pPr>
            <a:r>
              <a:rPr lang="en-US">
                <a:ea typeface="+mn-lt"/>
                <a:cs typeface="+mn-lt"/>
              </a:rPr>
              <a:t>Student First Name</a:t>
            </a:r>
          </a:p>
          <a:p>
            <a:pPr>
              <a:buFont typeface="Arial"/>
            </a:pPr>
            <a:r>
              <a:rPr lang="en-US">
                <a:ea typeface="+mn-lt"/>
                <a:cs typeface="+mn-lt"/>
              </a:rPr>
              <a:t>Student Last Name</a:t>
            </a:r>
          </a:p>
          <a:p>
            <a:pPr>
              <a:buFont typeface="Arial"/>
            </a:pPr>
            <a:r>
              <a:rPr lang="en-US">
                <a:ea typeface="+mn-lt"/>
                <a:cs typeface="+mn-lt"/>
              </a:rPr>
              <a:t>Student’s Date of Birth</a:t>
            </a:r>
          </a:p>
          <a:p>
            <a:pPr>
              <a:buFont typeface="Arial"/>
            </a:pPr>
            <a:r>
              <a:rPr lang="en-US">
                <a:ea typeface="+mn-lt"/>
                <a:cs typeface="+mn-lt"/>
              </a:rPr>
              <a:t>Student(s) Physical Address</a:t>
            </a:r>
          </a:p>
          <a:p>
            <a:pPr>
              <a:buFont typeface="Arial"/>
            </a:pPr>
            <a:r>
              <a:rPr lang="en-US">
                <a:ea typeface="+mn-lt"/>
                <a:cs typeface="+mn-lt"/>
              </a:rPr>
              <a:t>Name of School Student Attends</a:t>
            </a:r>
          </a:p>
          <a:p>
            <a:pPr marL="0" indent="0">
              <a:buNone/>
            </a:pPr>
            <a:endParaRPr lang="en-US">
              <a:latin typeface="Berlin Sans FB"/>
            </a:endParaRPr>
          </a:p>
          <a:p>
            <a:pPr>
              <a:buNone/>
            </a:pPr>
            <a:endParaRPr lang="en-US">
              <a:cs typeface="Calibri"/>
            </a:endParaRPr>
          </a:p>
          <a:p>
            <a:endParaRPr lang="en-US">
              <a:cs typeface="Calibri"/>
            </a:endParaRPr>
          </a:p>
        </p:txBody>
      </p:sp>
      <p:pic>
        <p:nvPicPr>
          <p:cNvPr id="7171" name="Picture 3" descr="C:\Documents and Settings\ESchmidt\Local Settings\Temporary Internet Files\Content.IE5\PW2WZYNW\MC900290673[1].wmf"/>
          <p:cNvPicPr>
            <a:picLocks noChangeAspect="1" noChangeArrowheads="1"/>
          </p:cNvPicPr>
          <p:nvPr/>
        </p:nvPicPr>
        <p:blipFill>
          <a:blip r:embed="rId3" cstate="print"/>
          <a:srcRect/>
          <a:stretch>
            <a:fillRect/>
          </a:stretch>
        </p:blipFill>
        <p:spPr bwMode="auto">
          <a:xfrm>
            <a:off x="7162800" y="381000"/>
            <a:ext cx="1794436" cy="1050957"/>
          </a:xfrm>
          <a:prstGeom prst="rect">
            <a:avLst/>
          </a:prstGeom>
          <a:noFill/>
        </p:spPr>
      </p:pic>
      <p:pic>
        <p:nvPicPr>
          <p:cNvPr id="6" name="Picture 3" descr="C:\Documents and Settings\ESchmidt\Local Settings\Temporary Internet Files\Content.IE5\PW2WZYNW\MC900290673[1].wmf"/>
          <p:cNvPicPr>
            <a:picLocks noChangeAspect="1" noChangeArrowheads="1"/>
          </p:cNvPicPr>
          <p:nvPr/>
        </p:nvPicPr>
        <p:blipFill>
          <a:blip r:embed="rId3" cstate="print"/>
          <a:srcRect/>
          <a:stretch>
            <a:fillRect/>
          </a:stretch>
        </p:blipFill>
        <p:spPr bwMode="auto">
          <a:xfrm>
            <a:off x="228600" y="381000"/>
            <a:ext cx="1794436" cy="1050957"/>
          </a:xfrm>
          <a:prstGeom prst="rect">
            <a:avLst/>
          </a:prstGeom>
          <a:noFill/>
        </p:spPr>
      </p:pic>
    </p:spTree>
    <p:extLst>
      <p:ext uri="{BB962C8B-B14F-4D97-AF65-F5344CB8AC3E}">
        <p14:creationId xmlns:p14="http://schemas.microsoft.com/office/powerpoint/2010/main" val="3753785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Berlin Sans FB" pitchFamily="34" charset="0"/>
              </a:rPr>
              <a:t>A Year To Remember</a:t>
            </a:r>
          </a:p>
        </p:txBody>
      </p:sp>
      <p:sp>
        <p:nvSpPr>
          <p:cNvPr id="3" name="Content Placeholder 2"/>
          <p:cNvSpPr>
            <a:spLocks noGrp="1"/>
          </p:cNvSpPr>
          <p:nvPr>
            <p:ph idx="1"/>
          </p:nvPr>
        </p:nvSpPr>
        <p:spPr/>
        <p:txBody>
          <a:bodyPr/>
          <a:lstStyle/>
          <a:p>
            <a:r>
              <a:rPr lang="en-US" dirty="0">
                <a:latin typeface="Berlin Sans FB" pitchFamily="34" charset="0"/>
              </a:rPr>
              <a:t>We are excited to work with your child and your family this year. </a:t>
            </a:r>
          </a:p>
          <a:p>
            <a:r>
              <a:rPr lang="en-US" dirty="0">
                <a:latin typeface="Berlin Sans FB" pitchFamily="34" charset="0"/>
              </a:rPr>
              <a:t>Our school will be utilizing Canvas a great deal in our classes and at home.</a:t>
            </a:r>
          </a:p>
          <a:p>
            <a:r>
              <a:rPr lang="en-US" dirty="0">
                <a:latin typeface="Berlin Sans FB" pitchFamily="34" charset="0"/>
              </a:rPr>
              <a:t>Please contact us if you have any questions at all through Talking Points or email.</a:t>
            </a:r>
          </a:p>
          <a:p>
            <a:r>
              <a:rPr lang="en-US" dirty="0">
                <a:latin typeface="Berlin Sans FB" pitchFamily="34" charset="0"/>
              </a:rPr>
              <a:t>Looking forward to a fantastic year!</a:t>
            </a:r>
          </a:p>
          <a:p>
            <a:pPr>
              <a:buNone/>
            </a:pPr>
            <a:endParaRPr lang="en-US" dirty="0"/>
          </a:p>
          <a:p>
            <a:endParaRPr lang="en-US" dirty="0"/>
          </a:p>
        </p:txBody>
      </p:sp>
      <p:pic>
        <p:nvPicPr>
          <p:cNvPr id="7170" name="Picture 2" descr="C:\Program Files\Microsoft Office\MEDIA\CAGCAT10\j0183328.wmf"/>
          <p:cNvPicPr>
            <a:picLocks noChangeAspect="1" noChangeArrowheads="1"/>
          </p:cNvPicPr>
          <p:nvPr/>
        </p:nvPicPr>
        <p:blipFill>
          <a:blip r:embed="rId2" cstate="print"/>
          <a:srcRect/>
          <a:stretch>
            <a:fillRect/>
          </a:stretch>
        </p:blipFill>
        <p:spPr bwMode="auto">
          <a:xfrm>
            <a:off x="7086600" y="4800600"/>
            <a:ext cx="1805940" cy="1814170"/>
          </a:xfrm>
          <a:prstGeom prst="rect">
            <a:avLst/>
          </a:prstGeom>
          <a:noFill/>
        </p:spPr>
      </p:pic>
      <p:pic>
        <p:nvPicPr>
          <p:cNvPr id="7171" name="Picture 3" descr="C:\Documents and Settings\ESchmidt\Local Settings\Temporary Internet Files\Content.IE5\PW2WZYNW\MC900290673[1].wmf"/>
          <p:cNvPicPr>
            <a:picLocks noChangeAspect="1" noChangeArrowheads="1"/>
          </p:cNvPicPr>
          <p:nvPr/>
        </p:nvPicPr>
        <p:blipFill>
          <a:blip r:embed="rId3" cstate="print"/>
          <a:srcRect/>
          <a:stretch>
            <a:fillRect/>
          </a:stretch>
        </p:blipFill>
        <p:spPr bwMode="auto">
          <a:xfrm>
            <a:off x="7162800" y="381000"/>
            <a:ext cx="1794436" cy="1050957"/>
          </a:xfrm>
          <a:prstGeom prst="rect">
            <a:avLst/>
          </a:prstGeom>
          <a:noFill/>
        </p:spPr>
      </p:pic>
      <p:pic>
        <p:nvPicPr>
          <p:cNvPr id="6" name="Picture 3" descr="C:\Documents and Settings\ESchmidt\Local Settings\Temporary Internet Files\Content.IE5\PW2WZYNW\MC900290673[1].wmf"/>
          <p:cNvPicPr>
            <a:picLocks noChangeAspect="1" noChangeArrowheads="1"/>
          </p:cNvPicPr>
          <p:nvPr/>
        </p:nvPicPr>
        <p:blipFill>
          <a:blip r:embed="rId3" cstate="print"/>
          <a:srcRect/>
          <a:stretch>
            <a:fillRect/>
          </a:stretch>
        </p:blipFill>
        <p:spPr bwMode="auto">
          <a:xfrm>
            <a:off x="228600" y="381000"/>
            <a:ext cx="1794436" cy="1050957"/>
          </a:xfrm>
          <a:prstGeom prst="rect">
            <a:avLst/>
          </a:prstGeom>
          <a:noFill/>
        </p:spPr>
      </p:pic>
    </p:spTree>
    <p:extLst>
      <p:ext uri="{BB962C8B-B14F-4D97-AF65-F5344CB8AC3E}">
        <p14:creationId xmlns:p14="http://schemas.microsoft.com/office/powerpoint/2010/main" val="70578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7C10E-9486-A81A-0432-B3D9D65976BD}"/>
              </a:ext>
            </a:extLst>
          </p:cNvPr>
          <p:cNvSpPr>
            <a:spLocks noGrp="1"/>
          </p:cNvSpPr>
          <p:nvPr>
            <p:ph type="title"/>
          </p:nvPr>
        </p:nvSpPr>
        <p:spPr>
          <a:xfrm>
            <a:off x="439858" y="1683756"/>
            <a:ext cx="2336449" cy="2396359"/>
          </a:xfrm>
        </p:spPr>
        <p:txBody>
          <a:bodyPr anchor="b">
            <a:normAutofit/>
          </a:bodyPr>
          <a:lstStyle/>
          <a:p>
            <a:pPr algn="r"/>
            <a:r>
              <a:rPr lang="en-US" sz="3500" dirty="0">
                <a:solidFill>
                  <a:srgbClr val="FFFFFF"/>
                </a:solidFill>
                <a:cs typeface="Calibri"/>
              </a:rPr>
              <a:t>Meet the 5th Grade</a:t>
            </a:r>
            <a:br>
              <a:rPr lang="en-US" sz="3500" dirty="0">
                <a:solidFill>
                  <a:srgbClr val="FFFFFF"/>
                </a:solidFill>
                <a:cs typeface="Calibri"/>
              </a:rPr>
            </a:br>
            <a:r>
              <a:rPr lang="en-US" sz="3500" dirty="0">
                <a:solidFill>
                  <a:srgbClr val="FFFFFF"/>
                </a:solidFill>
                <a:cs typeface="Calibri"/>
              </a:rPr>
              <a:t> Team!</a:t>
            </a:r>
            <a:endParaRPr lang="en-US" sz="3500" dirty="0">
              <a:solidFill>
                <a:srgbClr val="FFFFFF"/>
              </a:solidFill>
            </a:endParaRPr>
          </a:p>
        </p:txBody>
      </p:sp>
      <p:graphicFrame>
        <p:nvGraphicFramePr>
          <p:cNvPr id="5" name="Content Placeholder 2">
            <a:extLst>
              <a:ext uri="{FF2B5EF4-FFF2-40B4-BE49-F238E27FC236}">
                <a16:creationId xmlns:a16="http://schemas.microsoft.com/office/drawing/2014/main" id="{68894C33-B540-C7BD-435A-73A3222FF207}"/>
              </a:ext>
            </a:extLst>
          </p:cNvPr>
          <p:cNvGraphicFramePr>
            <a:graphicFrameLocks noGrp="1"/>
          </p:cNvGraphicFramePr>
          <p:nvPr>
            <p:ph idx="1"/>
            <p:extLst>
              <p:ext uri="{D42A27DB-BD31-4B8C-83A1-F6EECF244321}">
                <p14:modId xmlns:p14="http://schemas.microsoft.com/office/powerpoint/2010/main" val="3430298230"/>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39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0" y="762001"/>
            <a:ext cx="4000647" cy="1708242"/>
          </a:xfrm>
        </p:spPr>
        <p:txBody>
          <a:bodyPr anchor="ctr">
            <a:normAutofit/>
          </a:bodyPr>
          <a:lstStyle/>
          <a:p>
            <a:r>
              <a:rPr lang="en-US" sz="3500" u="sng">
                <a:latin typeface="Berlin Sans FB" pitchFamily="34" charset="0"/>
              </a:rPr>
              <a:t>Parent Communication</a:t>
            </a:r>
          </a:p>
        </p:txBody>
      </p:sp>
      <p:sp>
        <p:nvSpPr>
          <p:cNvPr id="3" name="Content Placeholder 2"/>
          <p:cNvSpPr>
            <a:spLocks noGrp="1"/>
          </p:cNvSpPr>
          <p:nvPr>
            <p:ph idx="1"/>
          </p:nvPr>
        </p:nvSpPr>
        <p:spPr>
          <a:xfrm>
            <a:off x="571350" y="2470244"/>
            <a:ext cx="4000647" cy="3769835"/>
          </a:xfrm>
        </p:spPr>
        <p:txBody>
          <a:bodyPr vert="horz" lIns="91440" tIns="45720" rIns="91440" bIns="45720" rtlCol="0" anchor="ctr">
            <a:noAutofit/>
          </a:bodyPr>
          <a:lstStyle/>
          <a:p>
            <a:r>
              <a:rPr lang="en-US" sz="2000" dirty="0">
                <a:latin typeface="Berlin Sans FB"/>
              </a:rPr>
              <a:t>Every Wednesday, take home folder ~ graded papers and school communication</a:t>
            </a:r>
          </a:p>
          <a:p>
            <a:pPr>
              <a:buNone/>
            </a:pPr>
            <a:r>
              <a:rPr lang="en-US" sz="2000" dirty="0">
                <a:latin typeface="Berlin Sans FB"/>
              </a:rPr>
              <a:t>		(expect to see our take home folder!)</a:t>
            </a:r>
          </a:p>
          <a:p>
            <a:r>
              <a:rPr lang="en-US" sz="2000" dirty="0">
                <a:latin typeface="Berlin Sans FB"/>
              </a:rPr>
              <a:t>Newsletter &amp; Behavior Sheet</a:t>
            </a:r>
          </a:p>
          <a:p>
            <a:r>
              <a:rPr lang="en-US" sz="2000" dirty="0">
                <a:latin typeface="Berlin Sans FB"/>
              </a:rPr>
              <a:t>Blackboard ~ automated phone call</a:t>
            </a:r>
          </a:p>
          <a:p>
            <a:r>
              <a:rPr lang="en-US" sz="2000" dirty="0">
                <a:latin typeface="Berlin Sans FB"/>
              </a:rPr>
              <a:t>Talking Points</a:t>
            </a:r>
          </a:p>
          <a:p>
            <a:r>
              <a:rPr lang="en-US" sz="2000" dirty="0">
                <a:latin typeface="Berlin Sans FB"/>
              </a:rPr>
              <a:t>Marquis </a:t>
            </a:r>
            <a:endParaRPr lang="en-US" sz="2000" dirty="0">
              <a:latin typeface="Berlin Sans FB" pitchFamily="34" charset="0"/>
            </a:endParaRPr>
          </a:p>
        </p:txBody>
      </p:sp>
      <p:pic>
        <p:nvPicPr>
          <p:cNvPr id="6" name="Picture 5" descr="Colourful adhesive taps and pen on open notebook">
            <a:extLst>
              <a:ext uri="{FF2B5EF4-FFF2-40B4-BE49-F238E27FC236}">
                <a16:creationId xmlns:a16="http://schemas.microsoft.com/office/drawing/2014/main" id="{55329CD5-E582-FE79-E6DF-A3AEC7A89F02}"/>
              </a:ext>
            </a:extLst>
          </p:cNvPr>
          <p:cNvPicPr>
            <a:picLocks noChangeAspect="1"/>
          </p:cNvPicPr>
          <p:nvPr/>
        </p:nvPicPr>
        <p:blipFill rotWithShape="1">
          <a:blip r:embed="rId2"/>
          <a:srcRect l="22118" r="39062" b="-3"/>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US" sz="6000" dirty="0">
                <a:latin typeface="Berlin Sans FB"/>
              </a:rPr>
              <a:t> </a:t>
            </a:r>
            <a:r>
              <a:rPr lang="en-US" sz="6000" u="sng" dirty="0">
                <a:latin typeface="Berlin Sans FB"/>
              </a:rPr>
              <a:t>Behavior Sheet</a:t>
            </a:r>
            <a:endParaRPr lang="en-US" sz="6000" u="sng" dirty="0">
              <a:latin typeface="Berlin Sans FB" pitchFamily="34" charset="0"/>
            </a:endParaRPr>
          </a:p>
        </p:txBody>
      </p:sp>
      <p:graphicFrame>
        <p:nvGraphicFramePr>
          <p:cNvPr id="1028" name="Content Placeholder 2">
            <a:extLst>
              <a:ext uri="{FF2B5EF4-FFF2-40B4-BE49-F238E27FC236}">
                <a16:creationId xmlns:a16="http://schemas.microsoft.com/office/drawing/2014/main" id="{8EBAE00D-9C5E-B98E-990F-9FCD2C3000D4}"/>
              </a:ext>
            </a:extLst>
          </p:cNvPr>
          <p:cNvGraphicFramePr>
            <a:graphicFrameLocks noGrp="1"/>
          </p:cNvGraphicFramePr>
          <p:nvPr>
            <p:ph idx="1"/>
          </p:nvPr>
        </p:nvGraphicFramePr>
        <p:xfrm>
          <a:off x="2286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Documents and Settings\ESchmidt\Local Settings\Temporary Internet Files\Content.IE5\INJRZYRG\MP900405396[1].jpg"/>
          <p:cNvPicPr>
            <a:picLocks noChangeAspect="1" noChangeArrowheads="1"/>
          </p:cNvPicPr>
          <p:nvPr/>
        </p:nvPicPr>
        <p:blipFill>
          <a:blip r:embed="rId7" cstate="print"/>
          <a:srcRect/>
          <a:stretch>
            <a:fillRect/>
          </a:stretch>
        </p:blipFill>
        <p:spPr bwMode="auto">
          <a:xfrm>
            <a:off x="7235858" y="5758430"/>
            <a:ext cx="1539398" cy="109957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7177" name="Rectangle 7176">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90"/>
            <a:ext cx="9143999"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496" y="307447"/>
            <a:ext cx="8020413" cy="1109932"/>
          </a:xfrm>
        </p:spPr>
        <p:txBody>
          <a:bodyPr>
            <a:normAutofit/>
          </a:bodyPr>
          <a:lstStyle/>
          <a:p>
            <a:r>
              <a:rPr lang="en-US" sz="3500" u="sng" dirty="0">
                <a:latin typeface="Berlin Sans FB"/>
              </a:rPr>
              <a:t>Celebrate Students</a:t>
            </a:r>
          </a:p>
        </p:txBody>
      </p:sp>
      <p:pic>
        <p:nvPicPr>
          <p:cNvPr id="7170" name="Picture 2" descr="C:\Documents and Settings\Administrator.VOSTRO-LAPTOP-A\Local Settings\Temporary Internet Files\Content.IE5\V78D0FIY\MP900449097[1].jpg"/>
          <p:cNvPicPr>
            <a:picLocks noChangeAspect="1" noChangeArrowheads="1"/>
          </p:cNvPicPr>
          <p:nvPr/>
        </p:nvPicPr>
        <p:blipFill>
          <a:blip r:embed="rId2" cstate="print"/>
          <a:stretch>
            <a:fillRect/>
          </a:stretch>
        </p:blipFill>
        <p:spPr bwMode="auto">
          <a:xfrm>
            <a:off x="552091" y="2203704"/>
            <a:ext cx="4353716" cy="3467773"/>
          </a:xfrm>
          <a:prstGeom prst="rect">
            <a:avLst/>
          </a:prstGeom>
          <a:noFill/>
        </p:spPr>
      </p:pic>
      <p:sp>
        <p:nvSpPr>
          <p:cNvPr id="3" name="Content Placeholder 2"/>
          <p:cNvSpPr>
            <a:spLocks noGrp="1"/>
          </p:cNvSpPr>
          <p:nvPr>
            <p:ph idx="1"/>
          </p:nvPr>
        </p:nvSpPr>
        <p:spPr>
          <a:xfrm>
            <a:off x="5392881" y="1724826"/>
            <a:ext cx="3199028" cy="3902635"/>
          </a:xfrm>
        </p:spPr>
        <p:txBody>
          <a:bodyPr vert="horz" lIns="91440" tIns="45720" rIns="91440" bIns="45720" rtlCol="0" anchor="ctr">
            <a:normAutofit/>
          </a:bodyPr>
          <a:lstStyle/>
          <a:p>
            <a:pPr marL="0" indent="0">
              <a:buNone/>
            </a:pPr>
            <a:endParaRPr lang="en-US" sz="1700" dirty="0">
              <a:latin typeface="Berlin Sans FB" pitchFamily="34" charset="0"/>
            </a:endParaRPr>
          </a:p>
          <a:p>
            <a:pPr>
              <a:buFont typeface="Wingdings" pitchFamily="2" charset="2"/>
              <a:buChar char="ü"/>
            </a:pPr>
            <a:r>
              <a:rPr lang="en-US" sz="1700" dirty="0">
                <a:latin typeface="Berlin Sans FB"/>
              </a:rPr>
              <a:t>Student of the Week ~ all classes</a:t>
            </a:r>
            <a:endParaRPr lang="en-US" sz="1700" dirty="0">
              <a:cs typeface="Calibri"/>
            </a:endParaRPr>
          </a:p>
          <a:p>
            <a:pPr>
              <a:buNone/>
            </a:pPr>
            <a:r>
              <a:rPr lang="en-US" sz="1700" dirty="0">
                <a:latin typeface="Berlin Sans FB"/>
              </a:rPr>
              <a:t>	 (based on Character Education Themes)</a:t>
            </a:r>
          </a:p>
          <a:p>
            <a:pPr>
              <a:buFont typeface="Wingdings,Sans-Serif"/>
              <a:buChar char="ü"/>
            </a:pPr>
            <a:r>
              <a:rPr lang="en-US" sz="1700" dirty="0">
                <a:latin typeface="Berlin Sans FB"/>
              </a:rPr>
              <a:t>Birthdays &amp; Class Treats</a:t>
            </a:r>
            <a:endParaRPr lang="en-US" sz="1700" dirty="0">
              <a:latin typeface="Berlin Sans FB"/>
              <a:ea typeface="+mn-lt"/>
              <a:cs typeface="+mn-lt"/>
            </a:endParaRPr>
          </a:p>
          <a:p>
            <a:pPr lvl="1">
              <a:buNone/>
            </a:pPr>
            <a:r>
              <a:rPr lang="en-US" sz="1700" dirty="0">
                <a:latin typeface="Berlin Sans FB"/>
              </a:rPr>
              <a:t>If you are sending in treats for your child to share, they must be store purchased with ingredients labeled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3930" y="1050595"/>
            <a:ext cx="6056111" cy="1618489"/>
          </a:xfrm>
        </p:spPr>
        <p:txBody>
          <a:bodyPr anchor="ctr">
            <a:normAutofit/>
          </a:bodyPr>
          <a:lstStyle/>
          <a:p>
            <a:pPr>
              <a:lnSpc>
                <a:spcPct val="90000"/>
              </a:lnSpc>
            </a:pPr>
            <a:r>
              <a:rPr lang="en-US" sz="5400" u="sng">
                <a:latin typeface="Berlin Sans FB" pitchFamily="34" charset="0"/>
              </a:rPr>
              <a:t>Parental Involvement</a:t>
            </a:r>
          </a:p>
        </p:txBody>
      </p:sp>
      <p:sp>
        <p:nvSpPr>
          <p:cNvPr id="3" name="Content Placeholder 2"/>
          <p:cNvSpPr>
            <a:spLocks noGrp="1"/>
          </p:cNvSpPr>
          <p:nvPr>
            <p:ph idx="1"/>
          </p:nvPr>
        </p:nvSpPr>
        <p:spPr>
          <a:xfrm>
            <a:off x="963930" y="2969469"/>
            <a:ext cx="6056111" cy="2800395"/>
          </a:xfrm>
        </p:spPr>
        <p:txBody>
          <a:bodyPr vert="horz" lIns="91440" tIns="45720" rIns="91440" bIns="45720" rtlCol="0" anchor="t">
            <a:normAutofit/>
          </a:bodyPr>
          <a:lstStyle/>
          <a:p>
            <a:r>
              <a:rPr lang="en-US" sz="1900" i="1" u="sng">
                <a:latin typeface="Berlin Sans FB" pitchFamily="34" charset="0"/>
              </a:rPr>
              <a:t>Parent Resource Center</a:t>
            </a:r>
          </a:p>
          <a:p>
            <a:pPr lvl="1"/>
            <a:r>
              <a:rPr lang="en-US" sz="1900">
                <a:latin typeface="Berlin Sans FB" pitchFamily="34" charset="0"/>
              </a:rPr>
              <a:t>Media Center  Hours:  7:30-3:00 (follow directions for check out procedures)</a:t>
            </a:r>
          </a:p>
          <a:p>
            <a:pPr lvl="2"/>
            <a:r>
              <a:rPr lang="en-US" sz="1900">
                <a:latin typeface="Berlin Sans FB"/>
              </a:rPr>
              <a:t>If you need more information about the Parent Resource Center contact </a:t>
            </a:r>
            <a:r>
              <a:rPr lang="en-US" sz="1900">
                <a:latin typeface="Berlin Sans FB"/>
                <a:hlinkClick r:id="rId2"/>
              </a:rPr>
              <a:t>LGray@paulding.k12.ga.us</a:t>
            </a:r>
            <a:endParaRPr lang="en-US" sz="1900">
              <a:latin typeface="Berlin Sans FB"/>
            </a:endParaRPr>
          </a:p>
          <a:p>
            <a:pPr marL="914400" lvl="2" indent="0">
              <a:buNone/>
            </a:pPr>
            <a:endParaRPr lang="en-US" sz="1900">
              <a:latin typeface="Berlin Sans FB" pitchFamily="34" charset="0"/>
            </a:endParaRPr>
          </a:p>
          <a:p>
            <a:pPr marL="914400" lvl="2" indent="0">
              <a:buNone/>
            </a:pPr>
            <a:r>
              <a:rPr lang="en-US" sz="1900">
                <a:latin typeface="Berlin Sans FB"/>
              </a:rPr>
              <a:t>Family Nights – More Information Coming Soon!</a:t>
            </a:r>
            <a:endParaRPr lang="en-US" sz="1900">
              <a:latin typeface="Berlin Sans FB" pitchFamily="34" charset="0"/>
            </a:endParaRPr>
          </a:p>
          <a:p>
            <a:pPr lvl="2"/>
            <a:endParaRPr lang="en-US" sz="1900">
              <a:latin typeface="Berlin Sans FB" pitchFamily="34" charset="0"/>
            </a:endParaRPr>
          </a:p>
          <a:p>
            <a:pPr marL="0" indent="0">
              <a:buNone/>
            </a:pPr>
            <a:endParaRPr lang="en-US" sz="1900">
              <a:latin typeface="Berlin Sans FB"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pPr>
              <a:lnSpc>
                <a:spcPct val="90000"/>
              </a:lnSpc>
            </a:pPr>
            <a:r>
              <a:rPr lang="en-US" u="sng">
                <a:latin typeface="Berlin Sans FB" pitchFamily="34" charset="0"/>
              </a:rPr>
              <a:t>School Fundraisers &amp; PTA</a:t>
            </a:r>
          </a:p>
        </p:txBody>
      </p:sp>
      <p:pic>
        <p:nvPicPr>
          <p:cNvPr id="5" name="Picture 4" descr="Pile of books with an apple on top">
            <a:extLst>
              <a:ext uri="{FF2B5EF4-FFF2-40B4-BE49-F238E27FC236}">
                <a16:creationId xmlns:a16="http://schemas.microsoft.com/office/drawing/2014/main" id="{D2A3C4DC-D211-A3C2-A1D7-C02976024BD8}"/>
              </a:ext>
            </a:extLst>
          </p:cNvPr>
          <p:cNvPicPr>
            <a:picLocks noChangeAspect="1"/>
          </p:cNvPicPr>
          <p:nvPr/>
        </p:nvPicPr>
        <p:blipFill rotWithShape="1">
          <a:blip r:embed="rId2"/>
          <a:srcRect l="51976" r="17229" b="4"/>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vert="horz" lIns="91440" tIns="45720" rIns="91440" bIns="45720" rtlCol="0" anchor="t">
            <a:normAutofit/>
          </a:bodyPr>
          <a:lstStyle/>
          <a:p>
            <a:r>
              <a:rPr lang="en-US" sz="1800" dirty="0">
                <a:latin typeface="Berlin Sans FB"/>
              </a:rPr>
              <a:t>Fall Fundraiser </a:t>
            </a:r>
          </a:p>
          <a:p>
            <a:r>
              <a:rPr lang="en-US" sz="1800" dirty="0">
                <a:latin typeface="Berlin Sans FB"/>
              </a:rPr>
              <a:t>Book Fair ~ Fall &amp; Spring</a:t>
            </a:r>
          </a:p>
          <a:p>
            <a:pPr marL="0" indent="0">
              <a:buNone/>
            </a:pPr>
            <a:r>
              <a:rPr lang="en-US" sz="1800" b="0" i="0" dirty="0">
                <a:effectLst/>
                <a:latin typeface="Calibri"/>
                <a:cs typeface="Calibri"/>
              </a:rPr>
              <a:t>They will be during the Parent/Teacher conferences week in October and March…both F2F book fair for students and an online book fair for parents and virtual students hosted at the same time. There will also be a BOGO F2F book fair in May.</a:t>
            </a:r>
            <a:endParaRPr lang="en-US" sz="1800" dirty="0">
              <a:latin typeface="Calibri"/>
              <a:cs typeface="Calibri"/>
            </a:endParaRPr>
          </a:p>
          <a:p>
            <a:r>
              <a:rPr lang="en-US" sz="1800" dirty="0">
                <a:latin typeface="Berlin Sans FB"/>
              </a:rPr>
              <a:t>Thursday Ice Cream Sales – REVTRAK only</a:t>
            </a:r>
            <a:endParaRPr lang="en-US" sz="1800" dirty="0">
              <a:latin typeface="Berlin Sans FB" pitchFamily="34" charset="0"/>
            </a:endParaRPr>
          </a:p>
          <a:p>
            <a:r>
              <a:rPr lang="en-US" sz="1800" dirty="0">
                <a:latin typeface="Berlin Sans FB"/>
              </a:rPr>
              <a:t>Hat Day – 50 cents every Friday</a:t>
            </a:r>
          </a:p>
          <a:p>
            <a:r>
              <a:rPr lang="en-US" sz="1800" dirty="0">
                <a:latin typeface="Berlin Sans FB"/>
              </a:rPr>
              <a:t>PTA Hosts many events throughout the school year – including our beginning of the year Ice Cream Social, Fall Festival, and Dances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160" y="670218"/>
            <a:ext cx="8182230" cy="1065836"/>
          </a:xfrm>
        </p:spPr>
        <p:txBody>
          <a:bodyPr vert="horz" lIns="91440" tIns="45720" rIns="91440" bIns="45720" rtlCol="0" anchor="ctr">
            <a:normAutofit/>
          </a:bodyPr>
          <a:lstStyle/>
          <a:p>
            <a:pPr>
              <a:lnSpc>
                <a:spcPct val="90000"/>
              </a:lnSpc>
            </a:pPr>
            <a:r>
              <a:rPr lang="en-US" sz="5700" u="sng"/>
              <a:t>Discipline &amp; Expectations</a:t>
            </a:r>
          </a:p>
        </p:txBody>
      </p:sp>
      <p:sp>
        <p:nvSpPr>
          <p:cNvPr id="1033"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2032" y="1800088"/>
            <a:ext cx="4057650" cy="18288"/>
          </a:xfrm>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150" y="8855"/>
                  <a:pt x="4057759" y="14521"/>
                  <a:pt x="4057650" y="18288"/>
                </a:cubicBezTo>
                <a:cubicBezTo>
                  <a:pt x="3743404" y="40125"/>
                  <a:pt x="3625516" y="-14923"/>
                  <a:pt x="3381375" y="18288"/>
                </a:cubicBezTo>
                <a:cubicBezTo>
                  <a:pt x="3137235" y="51499"/>
                  <a:pt x="2946571" y="1"/>
                  <a:pt x="2826830" y="18288"/>
                </a:cubicBezTo>
                <a:cubicBezTo>
                  <a:pt x="2707090" y="36575"/>
                  <a:pt x="2402756" y="1432"/>
                  <a:pt x="2272284" y="18288"/>
                </a:cubicBezTo>
                <a:cubicBezTo>
                  <a:pt x="2141812" y="35144"/>
                  <a:pt x="1895935" y="18199"/>
                  <a:pt x="1555432" y="18288"/>
                </a:cubicBezTo>
                <a:cubicBezTo>
                  <a:pt x="1214929" y="18377"/>
                  <a:pt x="1103072" y="14503"/>
                  <a:pt x="960310" y="18288"/>
                </a:cubicBezTo>
                <a:cubicBezTo>
                  <a:pt x="817548" y="22073"/>
                  <a:pt x="402272" y="-29359"/>
                  <a:pt x="0" y="18288"/>
                </a:cubicBezTo>
                <a:cubicBezTo>
                  <a:pt x="683" y="12014"/>
                  <a:pt x="724" y="5908"/>
                  <a:pt x="0" y="0"/>
                </a:cubicBezTo>
                <a:close/>
              </a:path>
              <a:path w="4057650" h="18288"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752" y="7180"/>
                  <a:pt x="4057819" y="13790"/>
                  <a:pt x="4057650" y="18288"/>
                </a:cubicBezTo>
                <a:cubicBezTo>
                  <a:pt x="3865148" y="-3313"/>
                  <a:pt x="3702543" y="49468"/>
                  <a:pt x="3381375" y="18288"/>
                </a:cubicBezTo>
                <a:cubicBezTo>
                  <a:pt x="3060208" y="-12892"/>
                  <a:pt x="2956571" y="-8678"/>
                  <a:pt x="2826830" y="18288"/>
                </a:cubicBezTo>
                <a:cubicBezTo>
                  <a:pt x="2697089" y="45254"/>
                  <a:pt x="2411031" y="43154"/>
                  <a:pt x="2150555" y="18288"/>
                </a:cubicBezTo>
                <a:cubicBezTo>
                  <a:pt x="1890080" y="-6578"/>
                  <a:pt x="1741827" y="-615"/>
                  <a:pt x="1474280" y="18288"/>
                </a:cubicBezTo>
                <a:cubicBezTo>
                  <a:pt x="1206734" y="37191"/>
                  <a:pt x="998203" y="33335"/>
                  <a:pt x="838581" y="18288"/>
                </a:cubicBezTo>
                <a:cubicBezTo>
                  <a:pt x="678959" y="3241"/>
                  <a:pt x="187101" y="-13212"/>
                  <a:pt x="0" y="18288"/>
                </a:cubicBezTo>
                <a:cubicBezTo>
                  <a:pt x="571" y="10093"/>
                  <a:pt x="-125" y="840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aw print with words and a note&#10;&#10;Description automatically generated">
            <a:extLst>
              <a:ext uri="{FF2B5EF4-FFF2-40B4-BE49-F238E27FC236}">
                <a16:creationId xmlns:a16="http://schemas.microsoft.com/office/drawing/2014/main" id="{DFDB454D-81A4-0DD8-D9AB-9EA27CE2C575}"/>
              </a:ext>
            </a:extLst>
          </p:cNvPr>
          <p:cNvPicPr>
            <a:picLocks noGrp="1" noChangeAspect="1"/>
          </p:cNvPicPr>
          <p:nvPr>
            <p:ph idx="1"/>
          </p:nvPr>
        </p:nvPicPr>
        <p:blipFill>
          <a:blip r:embed="rId2"/>
          <a:stretch>
            <a:fillRect/>
          </a:stretch>
        </p:blipFill>
        <p:spPr>
          <a:xfrm>
            <a:off x="247259" y="2619784"/>
            <a:ext cx="2763031" cy="3600041"/>
          </a:xfrm>
          <a:prstGeom prst="rect">
            <a:avLst/>
          </a:prstGeom>
        </p:spPr>
      </p:pic>
      <p:pic>
        <p:nvPicPr>
          <p:cNvPr id="1026" name="Picture 2" descr="C:\Documents and Settings\Administrator.VOSTRO-LAPTOP-A\Local Settings\Temporary Internet Files\Content.IE5\ATB78HZK\MC910217008[1].png"/>
          <p:cNvPicPr>
            <a:picLocks noChangeAspect="1" noChangeArrowheads="1"/>
          </p:cNvPicPr>
          <p:nvPr/>
        </p:nvPicPr>
        <p:blipFill>
          <a:blip r:embed="rId3" cstate="print"/>
          <a:stretch>
            <a:fillRect/>
          </a:stretch>
        </p:blipFill>
        <p:spPr bwMode="auto">
          <a:xfrm>
            <a:off x="3162681" y="3010485"/>
            <a:ext cx="2818638" cy="2818638"/>
          </a:xfrm>
          <a:prstGeom prst="rect">
            <a:avLst/>
          </a:prstGeom>
          <a:noFill/>
        </p:spPr>
      </p:pic>
      <p:pic>
        <p:nvPicPr>
          <p:cNvPr id="7" name="Picture 6">
            <a:extLst>
              <a:ext uri="{FF2B5EF4-FFF2-40B4-BE49-F238E27FC236}">
                <a16:creationId xmlns:a16="http://schemas.microsoft.com/office/drawing/2014/main" id="{89F92833-AD48-2C46-F50D-7BDEF3134394}"/>
              </a:ext>
            </a:extLst>
          </p:cNvPr>
          <p:cNvPicPr>
            <a:picLocks noChangeAspect="1"/>
          </p:cNvPicPr>
          <p:nvPr/>
        </p:nvPicPr>
        <p:blipFill>
          <a:blip r:embed="rId4"/>
          <a:stretch>
            <a:fillRect/>
          </a:stretch>
        </p:blipFill>
        <p:spPr>
          <a:xfrm>
            <a:off x="6105906" y="3383955"/>
            <a:ext cx="2818638" cy="207169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111EF37D0E944CAE7DE571A0A45F12" ma:contentTypeVersion="12" ma:contentTypeDescription="Create a new document." ma:contentTypeScope="" ma:versionID="6410ae34509ff04230cd3ab5235dbfa2">
  <xsd:schema xmlns:xsd="http://www.w3.org/2001/XMLSchema" xmlns:xs="http://www.w3.org/2001/XMLSchema" xmlns:p="http://schemas.microsoft.com/office/2006/metadata/properties" xmlns:ns3="81b4ad35-f60e-4872-af6d-7a380c594218" xmlns:ns4="26a75f7a-2a96-411d-ae8b-6ad3b42c60e5" targetNamespace="http://schemas.microsoft.com/office/2006/metadata/properties" ma:root="true" ma:fieldsID="32f8dbdab1ba91868dcf6a897ccfff23" ns3:_="" ns4:_="">
    <xsd:import namespace="81b4ad35-f60e-4872-af6d-7a380c594218"/>
    <xsd:import namespace="26a75f7a-2a96-411d-ae8b-6ad3b42c60e5"/>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DateTaken" minOccurs="0"/>
                <xsd:element ref="ns3:SharedWithDetails" minOccurs="0"/>
                <xsd:element ref="ns3:SharingHintHash"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b4ad35-f60e-4872-af6d-7a380c5942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a75f7a-2a96-411d-ae8b-6ad3b42c60e5"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1" nillable="true" ma:displayName="MediaServiceAutoTags" ma:description=""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DBF937-281F-4486-9D53-789307EFC4B1}">
  <ds:schemaRefs>
    <ds:schemaRef ds:uri="http://schemas.microsoft.com/sharepoint/v3/contenttype/forms"/>
  </ds:schemaRefs>
</ds:datastoreItem>
</file>

<file path=customXml/itemProps2.xml><?xml version="1.0" encoding="utf-8"?>
<ds:datastoreItem xmlns:ds="http://schemas.openxmlformats.org/officeDocument/2006/customXml" ds:itemID="{C0F902E2-CDD2-44B0-9DDA-458B830FDAC5}">
  <ds:schemaRefs>
    <ds:schemaRef ds:uri="http://www.w3.org/XML/1998/namespace"/>
    <ds:schemaRef ds:uri="http://purl.org/dc/dcmitype/"/>
    <ds:schemaRef ds:uri="81b4ad35-f60e-4872-af6d-7a380c594218"/>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26a75f7a-2a96-411d-ae8b-6ad3b42c60e5"/>
    <ds:schemaRef ds:uri="http://schemas.microsoft.com/office/2006/metadata/properties"/>
  </ds:schemaRefs>
</ds:datastoreItem>
</file>

<file path=customXml/itemProps3.xml><?xml version="1.0" encoding="utf-8"?>
<ds:datastoreItem xmlns:ds="http://schemas.openxmlformats.org/officeDocument/2006/customXml" ds:itemID="{4A6E0D70-5AEF-4D00-BBEB-5E73998AA9CE}">
  <ds:schemaRefs>
    <ds:schemaRef ds:uri="26a75f7a-2a96-411d-ae8b-6ad3b42c60e5"/>
    <ds:schemaRef ds:uri="81b4ad35-f60e-4872-af6d-7a380c5942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424</TotalTime>
  <Words>893</Words>
  <Application>Microsoft Office PowerPoint</Application>
  <PresentationFormat>On-screen Show (4:3)</PresentationFormat>
  <Paragraphs>107</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Narrow</vt:lpstr>
      <vt:lpstr>Berlin Sans FB</vt:lpstr>
      <vt:lpstr>Calibri</vt:lpstr>
      <vt:lpstr>Wingdings</vt:lpstr>
      <vt:lpstr>Wingdings,Sans-Serif</vt:lpstr>
      <vt:lpstr>Office Theme</vt:lpstr>
      <vt:lpstr>PowerPoint Presentation</vt:lpstr>
      <vt:lpstr>House of Champions  “Be Your Baggett Best” </vt:lpstr>
      <vt:lpstr>Meet the 5th Grade  Team!</vt:lpstr>
      <vt:lpstr>Parent Communication</vt:lpstr>
      <vt:lpstr> Behavior Sheet</vt:lpstr>
      <vt:lpstr>Celebrate Students</vt:lpstr>
      <vt:lpstr>Parental Involvement</vt:lpstr>
      <vt:lpstr>School Fundraisers &amp; PTA</vt:lpstr>
      <vt:lpstr>Discipline &amp; Expectations</vt:lpstr>
      <vt:lpstr>What are “Fish” for?</vt:lpstr>
      <vt:lpstr>5th Grade Expectations</vt:lpstr>
      <vt:lpstr>5th Grade Expectations</vt:lpstr>
      <vt:lpstr>End of Year Goals</vt:lpstr>
      <vt:lpstr>PowerPoint Presentation</vt:lpstr>
      <vt:lpstr>Lunch Prices</vt:lpstr>
      <vt:lpstr>DARE and 4-H</vt:lpstr>
      <vt:lpstr>Car Rider &amp; Dismissal</vt:lpstr>
      <vt:lpstr>Parent Excuses/Tardies</vt:lpstr>
      <vt:lpstr>Preparing for Middle School</vt:lpstr>
      <vt:lpstr>Parent Portal</vt:lpstr>
      <vt:lpstr>A Year To Remember</vt:lpstr>
    </vt:vector>
  </TitlesOfParts>
  <Company>Paulding Co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5th Grade Family Night</dc:title>
  <dc:creator>ESchmidt</dc:creator>
  <cp:lastModifiedBy>Melissa J. Maycumber</cp:lastModifiedBy>
  <cp:revision>103</cp:revision>
  <dcterms:created xsi:type="dcterms:W3CDTF">2013-07-31T16:07:25Z</dcterms:created>
  <dcterms:modified xsi:type="dcterms:W3CDTF">2024-09-05T15:00:01Z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0x010100D1111EF37D0E944CAE7DE571A0A45F12</vt:lpwstr>
  </property>
</Properties>
</file>